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3.xml" ContentType="application/vnd.openxmlformats-officedocument.theme+xml"/>
  <Override PartName="/ppt/tags/tag19.xml" ContentType="application/vnd.openxmlformats-officedocument.presentationml.tags+xml"/>
  <Override PartName="/ppt/notesSlides/notesSlide1.xml" ContentType="application/vnd.openxmlformats-officedocument.presentationml.notesSlide+xml"/>
  <Override PartName="/ppt/tags/tag20.xml" ContentType="application/vnd.openxmlformats-officedocument.presentationml.tags+xml"/>
  <Override PartName="/ppt/notesSlides/notesSlide2.xml" ContentType="application/vnd.openxmlformats-officedocument.presentationml.notesSlide+xml"/>
  <Override PartName="/ppt/tags/tag21.xml" ContentType="application/vnd.openxmlformats-officedocument.presentationml.tags+xml"/>
  <Override PartName="/ppt/notesSlides/notesSlide3.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8" r:id="rId27"/>
    <p:sldMasterId id="2147483812" r:id="rId28"/>
  </p:sldMasterIdLst>
  <p:notesMasterIdLst>
    <p:notesMasterId r:id="rId47"/>
  </p:notesMasterIdLst>
  <p:sldIdLst>
    <p:sldId id="2147480384" r:id="rId29"/>
    <p:sldId id="2147480394" r:id="rId30"/>
    <p:sldId id="2147480378" r:id="rId31"/>
    <p:sldId id="2147480396" r:id="rId32"/>
    <p:sldId id="2147480397" r:id="rId33"/>
    <p:sldId id="2147480398" r:id="rId34"/>
    <p:sldId id="2147480400" r:id="rId35"/>
    <p:sldId id="2147480379" r:id="rId36"/>
    <p:sldId id="2147480405" r:id="rId37"/>
    <p:sldId id="2147480407" r:id="rId38"/>
    <p:sldId id="2147480408" r:id="rId39"/>
    <p:sldId id="2147480409" r:id="rId40"/>
    <p:sldId id="2147480410" r:id="rId41"/>
    <p:sldId id="2147480411" r:id="rId42"/>
    <p:sldId id="2147480401" r:id="rId43"/>
    <p:sldId id="2147480402" r:id="rId44"/>
    <p:sldId id="2147480380" r:id="rId45"/>
    <p:sldId id="2147480385" r:id="rId46"/>
  </p:sldIdLst>
  <p:sldSz cx="12192000" cy="6858000"/>
  <p:notesSz cx="6858000" cy="9144000"/>
  <p:custDataLst>
    <p:tags r:id="rId4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D3E739EB-EAA6-487F-823A-4363E26D9996}">
          <p14:sldIdLst>
            <p14:sldId id="2147480384"/>
            <p14:sldId id="2147480394"/>
            <p14:sldId id="2147480378"/>
            <p14:sldId id="2147480396"/>
            <p14:sldId id="2147480397"/>
            <p14:sldId id="2147480398"/>
            <p14:sldId id="2147480400"/>
            <p14:sldId id="2147480379"/>
            <p14:sldId id="2147480405"/>
            <p14:sldId id="2147480407"/>
            <p14:sldId id="2147480408"/>
            <p14:sldId id="2147480409"/>
            <p14:sldId id="2147480410"/>
            <p14:sldId id="2147480411"/>
            <p14:sldId id="2147480401"/>
            <p14:sldId id="2147480402"/>
            <p14:sldId id="2147480380"/>
            <p14:sldId id="2147480385"/>
          </p14:sldIdLst>
        </p14:section>
        <p14:section name="BackUp" id="{ED41B082-E80A-4183-A076-DA7A030C548F}">
          <p14:sldIdLst/>
        </p14:section>
        <p14:section name="BackUp" id="{CBBD03B7-D204-4D50-831D-5FFB3F90A4E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D20D230-EAD4-AF66-9C4D-C09494AB61B9}" name="Paul König" initials="PK" userId="6f5f837b7e6ce16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B53C"/>
    <a:srgbClr val="005C2A"/>
    <a:srgbClr val="008A3E"/>
    <a:srgbClr val="000000"/>
    <a:srgbClr val="6DB068"/>
    <a:srgbClr val="B0D9AD"/>
    <a:srgbClr val="203864"/>
    <a:srgbClr val="0A1E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4248A9-5116-F71B-71B0-2681F0019294}" v="1042" dt="2025-03-08T13:36:49.866"/>
    <p1510:client id="{4A18672E-00DB-CE00-CEB4-77A92D4DDE68}" v="998" dt="2025-03-08T13:33:54.191"/>
    <p1510:client id="{771DEC0D-8D6A-DF68-7B80-F83550BB32F1}" v="563" dt="2025-03-08T13:53:08.948"/>
    <p1510:client id="{D7205F9E-9D01-71B6-231B-842B6A66464D}" v="253" dt="2025-03-08T13:50:49.869"/>
    <p1510:client id="{D8BF195D-D388-4A40-AF9B-FC8291184776}" v="1368" dt="2025-03-08T14:01:26.618"/>
    <p1510:client id="{F691F044-F10E-4597-9F94-7A60854E4E84}" v="1989" dt="2025-03-08T13:53:28.482"/>
  </p1510:revLst>
</p1510:revInfo>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11.xml"/><Relationship Id="rId21" Type="http://schemas.openxmlformats.org/officeDocument/2006/relationships/customXml" Target="../customXml/item21.xml"/><Relationship Id="rId34" Type="http://schemas.openxmlformats.org/officeDocument/2006/relationships/slide" Target="slides/slide6.xml"/><Relationship Id="rId42" Type="http://schemas.openxmlformats.org/officeDocument/2006/relationships/slide" Target="slides/slide14.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slide" Target="slides/slide1.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4.xml"/><Relationship Id="rId37" Type="http://schemas.openxmlformats.org/officeDocument/2006/relationships/slide" Target="slides/slide9.xml"/><Relationship Id="rId40" Type="http://schemas.openxmlformats.org/officeDocument/2006/relationships/slide" Target="slides/slide12.xml"/><Relationship Id="rId45" Type="http://schemas.openxmlformats.org/officeDocument/2006/relationships/slide" Target="slides/slide17.xml"/><Relationship Id="rId53" Type="http://schemas.microsoft.com/office/2015/10/relationships/revisionInfo" Target="revisionInfo.xml"/><Relationship Id="rId5" Type="http://schemas.openxmlformats.org/officeDocument/2006/relationships/customXml" Target="../customXml/item5.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 Target="slides/slide3.xml"/><Relationship Id="rId44" Type="http://schemas.openxmlformats.org/officeDocument/2006/relationships/slide" Target="slides/slide16.xml"/><Relationship Id="rId52"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slideMaster" Target="slideMasters/slideMaster1.xml"/><Relationship Id="rId30" Type="http://schemas.openxmlformats.org/officeDocument/2006/relationships/slide" Target="slides/slide2.xml"/><Relationship Id="rId35" Type="http://schemas.openxmlformats.org/officeDocument/2006/relationships/slide" Target="slides/slide7.xml"/><Relationship Id="rId43" Type="http://schemas.openxmlformats.org/officeDocument/2006/relationships/slide" Target="slides/slide15.xml"/><Relationship Id="rId48" Type="http://schemas.openxmlformats.org/officeDocument/2006/relationships/tags" Target="tags/tag1.xml"/><Relationship Id="rId8" Type="http://schemas.openxmlformats.org/officeDocument/2006/relationships/customXml" Target="../customXml/item8.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5.xml"/><Relationship Id="rId38" Type="http://schemas.openxmlformats.org/officeDocument/2006/relationships/slide" Target="slides/slide10.xml"/><Relationship Id="rId46" Type="http://schemas.openxmlformats.org/officeDocument/2006/relationships/slide" Target="slides/slide18.xml"/><Relationship Id="rId20" Type="http://schemas.openxmlformats.org/officeDocument/2006/relationships/customXml" Target="../customXml/item20.xml"/><Relationship Id="rId41" Type="http://schemas.openxmlformats.org/officeDocument/2006/relationships/slide" Target="slides/slide13.xml"/><Relationship Id="rId54" Type="http://schemas.microsoft.com/office/2018/10/relationships/authors" Target="author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slideMaster" Target="slideMasters/slideMaster2.xml"/><Relationship Id="rId36" Type="http://schemas.openxmlformats.org/officeDocument/2006/relationships/slide" Target="slides/slide8.xml"/><Relationship Id="rId49" Type="http://schemas.openxmlformats.org/officeDocument/2006/relationships/presProps" Target="presProps.xml"/></Relationships>
</file>

<file path=ppt/media/hdphoto1.wdp>
</file>

<file path=ppt/media/image13.png>
</file>

<file path=ppt/media/image14.png>
</file>

<file path=ppt/media/image15.png>
</file>

<file path=ppt/media/image24.png>
</file>

<file path=ppt/media/image25.png>
</file>

<file path=ppt/media/image26.png>
</file>

<file path=ppt/media/image27.jpeg>
</file>

<file path=ppt/media/image28.jpeg>
</file>

<file path=ppt/media/image30.png>
</file>

<file path=ppt/media/image31.png>
</file>

<file path=ppt/media/image32.svg>
</file>

<file path=ppt/media/image33.png>
</file>

<file path=ppt/media/image34.png>
</file>

<file path=ppt/media/image35.svg>
</file>

<file path=ppt/media/image36.png>
</file>

<file path=ppt/media/image37.svg>
</file>

<file path=ppt/media/image38.jpeg>
</file>

<file path=ppt/media/image4.png>
</file>

<file path=ppt/media/image40.png>
</file>

<file path=ppt/media/image41.svg>
</file>

<file path=ppt/media/image42.png>
</file>

<file path=ppt/media/image43.png>
</file>

<file path=ppt/media/image44.svg>
</file>

<file path=ppt/media/image45.png>
</file>

<file path=ppt/media/image46.svg>
</file>

<file path=ppt/media/image47.png>
</file>

<file path=ppt/media/image48.svg>
</file>

<file path=ppt/media/image49.png>
</file>

<file path=ppt/media/image5.png>
</file>

<file path=ppt/media/image50.svg>
</file>

<file path=ppt/media/image52.png>
</file>

<file path=ppt/media/image54.png>
</file>

<file path=ppt/media/image55.png>
</file>

<file path=ppt/media/image56.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D90694-1DE6-42CC-B54D-C73D6E8E4D3F}" type="datetimeFigureOut">
              <a:rPr lang="en-US" smtClean="0"/>
              <a:t>3/10/2025</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FC1C92-B2D7-4B74-BAC4-D7092FBA2E21}" type="slidenum">
              <a:rPr lang="en-US" smtClean="0"/>
              <a:t>‹Nr.›</a:t>
            </a:fld>
            <a:endParaRPr lang="en-US"/>
          </a:p>
        </p:txBody>
      </p:sp>
    </p:spTree>
    <p:extLst>
      <p:ext uri="{BB962C8B-B14F-4D97-AF65-F5344CB8AC3E}">
        <p14:creationId xmlns:p14="http://schemas.microsoft.com/office/powerpoint/2010/main" val="1311752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39F87E-8FEF-5A4D-BDC4-F5DD81C9CB82}"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0753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order to improve </a:t>
            </a:r>
            <a:r>
              <a:rPr lang="en-US" err="1"/>
              <a:t>InnoExchange</a:t>
            </a:r>
            <a:r>
              <a:rPr lang="en-US"/>
              <a:t> adoption, company appointed specially trained users - key users. Let's see how this measure affected the usage of the software.</a:t>
            </a:r>
            <a:endParaRPr lang="en-US">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39F87E-8FEF-5A4D-BDC4-F5DD81C9CB82}"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60749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3E9F8-E94D-E2A7-07DB-9264ED8116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BF3960-6FB4-B986-4B7A-8D717E243A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52041A-3D3D-D8EA-5F34-18CBFA312D24}"/>
              </a:ext>
            </a:extLst>
          </p:cNvPr>
          <p:cNvSpPr>
            <a:spLocks noGrp="1"/>
          </p:cNvSpPr>
          <p:nvPr>
            <p:ph type="body" idx="1"/>
          </p:nvPr>
        </p:nvSpPr>
        <p:spPr/>
        <p:txBody>
          <a:bodyPr/>
          <a:lstStyle/>
          <a:p>
            <a:r>
              <a:rPr lang="en-US"/>
              <a:t>In order to improve </a:t>
            </a:r>
            <a:r>
              <a:rPr lang="en-US" err="1"/>
              <a:t>InnoExchange</a:t>
            </a:r>
            <a:r>
              <a:rPr lang="en-US"/>
              <a:t> adoption, company appointed specially trained users - key users. Let's see how this measure affected the usage of the software.</a:t>
            </a:r>
            <a:endParaRPr lang="en-US">
              <a:cs typeface="Calibri"/>
            </a:endParaRPr>
          </a:p>
        </p:txBody>
      </p:sp>
      <p:sp>
        <p:nvSpPr>
          <p:cNvPr id="4" name="Slide Number Placeholder 3">
            <a:extLst>
              <a:ext uri="{FF2B5EF4-FFF2-40B4-BE49-F238E27FC236}">
                <a16:creationId xmlns:a16="http://schemas.microsoft.com/office/drawing/2014/main" id="{AB3D202D-B9F3-68DF-A212-B75420AFCAB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639F87E-8FEF-5A4D-BDC4-F5DD81C9CB82}"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4962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8.xml"/><Relationship Id="rId4" Type="http://schemas.openxmlformats.org/officeDocument/2006/relationships/image" Target="../media/image1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9.xml"/><Relationship Id="rId4" Type="http://schemas.openxmlformats.org/officeDocument/2006/relationships/image" Target="../media/image12.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2.xml"/><Relationship Id="rId4" Type="http://schemas.openxmlformats.org/officeDocument/2006/relationships/image" Target="../media/image15.png"/></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16.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1.xml"/><Relationship Id="rId4" Type="http://schemas.openxmlformats.org/officeDocument/2006/relationships/image" Target="../media/image17.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2.xml"/><Relationship Id="rId4" Type="http://schemas.openxmlformats.org/officeDocument/2006/relationships/image" Target="../media/image18.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3.xml"/><Relationship Id="rId4" Type="http://schemas.openxmlformats.org/officeDocument/2006/relationships/image" Target="../media/image18.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4.xml"/><Relationship Id="rId4" Type="http://schemas.openxmlformats.org/officeDocument/2006/relationships/image" Target="../media/image18.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5.xml"/><Relationship Id="rId4" Type="http://schemas.openxmlformats.org/officeDocument/2006/relationships/image" Target="../media/image19.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6.xml"/><Relationship Id="rId4" Type="http://schemas.openxmlformats.org/officeDocument/2006/relationships/image" Target="../media/image20.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7.xml"/><Relationship Id="rId4" Type="http://schemas.openxmlformats.org/officeDocument/2006/relationships/image" Target="../media/image21.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8.xml"/><Relationship Id="rId4" Type="http://schemas.openxmlformats.org/officeDocument/2006/relationships/image" Target="../media/image2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4.xml"/><Relationship Id="rId4" Type="http://schemas.openxmlformats.org/officeDocument/2006/relationships/image" Target="../media/image7.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5.xml"/><Relationship Id="rId4" Type="http://schemas.openxmlformats.org/officeDocument/2006/relationships/image" Target="../media/image8.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6.xml"/><Relationship Id="rId4" Type="http://schemas.openxmlformats.org/officeDocument/2006/relationships/image" Target="../media/image9.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10.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4A50BD-829A-9876-DA3D-33C1CC8254EC}"/>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D3959CAD-E0DA-2605-C9D4-F24D872EE1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Tree>
    <p:extLst>
      <p:ext uri="{BB962C8B-B14F-4D97-AF65-F5344CB8AC3E}">
        <p14:creationId xmlns:p14="http://schemas.microsoft.com/office/powerpoint/2010/main" val="46932856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Agenda_2_4">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7C447720-6BDF-21B9-48AF-09E90AD49513}"/>
              </a:ext>
            </a:extLst>
          </p:cNvPr>
          <p:cNvGraphicFramePr>
            <a:graphicFrameLocks noChangeAspect="1"/>
          </p:cNvGraphicFramePr>
          <p:nvPr userDrawn="1">
            <p:custDataLst>
              <p:tags r:id="rId1"/>
            </p:custDataLst>
            <p:extLst>
              <p:ext uri="{D42A27DB-BD31-4B8C-83A1-F6EECF244321}">
                <p14:modId xmlns:p14="http://schemas.microsoft.com/office/powerpoint/2010/main" val="243615532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7C447720-6BDF-21B9-48AF-09E90AD4951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1" y="0"/>
            <a:ext cx="7200000"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8" name="Slide Number Placeholder 18">
            <a:extLst>
              <a:ext uri="{FF2B5EF4-FFF2-40B4-BE49-F238E27FC236}">
                <a16:creationId xmlns:a16="http://schemas.microsoft.com/office/drawing/2014/main" id="{9AA55472-7A30-4935-B82A-90A2C3F8E8CF}"/>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8" name="Title Placeholder 1">
            <a:extLst>
              <a:ext uri="{FF2B5EF4-FFF2-40B4-BE49-F238E27FC236}">
                <a16:creationId xmlns:a16="http://schemas.microsoft.com/office/drawing/2014/main" id="{DA5653D1-0756-454C-90E6-B7F18067472B}"/>
              </a:ext>
            </a:extLst>
          </p:cNvPr>
          <p:cNvSpPr>
            <a:spLocks noGrp="1"/>
          </p:cNvSpPr>
          <p:nvPr>
            <p:ph type="title" hasCustomPrompt="1"/>
          </p:nvPr>
        </p:nvSpPr>
        <p:spPr>
          <a:xfrm>
            <a:off x="842382" y="478050"/>
            <a:ext cx="6357619" cy="972000"/>
          </a:xfrm>
          <a:prstGeom prst="rect">
            <a:avLst/>
          </a:prstGeom>
          <a:noFill/>
        </p:spPr>
        <p:txBody>
          <a:bodyPr vert="horz" lIns="0" tIns="36000" rIns="0" bIns="36000" rtlCol="0" anchor="t">
            <a:noAutofit/>
          </a:bodyPr>
          <a:lstStyle>
            <a:lvl1pPr>
              <a:defRPr lang="en-US" dirty="0">
                <a:solidFill>
                  <a:schemeClr val="tx1"/>
                </a:solidFill>
                <a:latin typeface="+mj-lt"/>
              </a:defRPr>
            </a:lvl1pPr>
          </a:lstStyle>
          <a:p>
            <a:pPr lvl="0"/>
            <a:r>
              <a:rPr lang="en-US" err="1"/>
              <a:t>Titel</a:t>
            </a:r>
            <a:endParaRPr lang="en-US"/>
          </a:p>
        </p:txBody>
      </p:sp>
    </p:spTree>
    <p:extLst>
      <p:ext uri="{BB962C8B-B14F-4D97-AF65-F5344CB8AC3E}">
        <p14:creationId xmlns:p14="http://schemas.microsoft.com/office/powerpoint/2010/main" val="354897099"/>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_Agenda_2_4">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EFD02D00-8F9E-771F-8BEF-C861EF5623C7}"/>
              </a:ext>
            </a:extLst>
          </p:cNvPr>
          <p:cNvGraphicFramePr>
            <a:graphicFrameLocks noChangeAspect="1"/>
          </p:cNvGraphicFramePr>
          <p:nvPr userDrawn="1">
            <p:custDataLst>
              <p:tags r:id="rId1"/>
            </p:custDataLst>
            <p:extLst>
              <p:ext uri="{D42A27DB-BD31-4B8C-83A1-F6EECF244321}">
                <p14:modId xmlns:p14="http://schemas.microsoft.com/office/powerpoint/2010/main" val="155313409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EFD02D00-8F9E-771F-8BEF-C861EF5623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6097200" y="0"/>
            <a:ext cx="6094800"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5" name="Slide Number Placeholder 18">
            <a:extLst>
              <a:ext uri="{FF2B5EF4-FFF2-40B4-BE49-F238E27FC236}">
                <a16:creationId xmlns:a16="http://schemas.microsoft.com/office/drawing/2014/main" id="{AA21816D-5738-4DA0-8C4B-D4B6A217E935}"/>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2" name="Title Placeholder 1">
            <a:extLst>
              <a:ext uri="{FF2B5EF4-FFF2-40B4-BE49-F238E27FC236}">
                <a16:creationId xmlns:a16="http://schemas.microsoft.com/office/drawing/2014/main" id="{6BF2EE44-92B0-4ED8-90B8-4BCD46AF5326}"/>
              </a:ext>
            </a:extLst>
          </p:cNvPr>
          <p:cNvSpPr>
            <a:spLocks noGrp="1"/>
          </p:cNvSpPr>
          <p:nvPr>
            <p:ph type="title" hasCustomPrompt="1"/>
          </p:nvPr>
        </p:nvSpPr>
        <p:spPr>
          <a:xfrm>
            <a:off x="842382" y="478050"/>
            <a:ext cx="5252419" cy="972000"/>
          </a:xfrm>
          <a:prstGeom prst="rect">
            <a:avLst/>
          </a:prstGeom>
          <a:noFill/>
        </p:spPr>
        <p:txBody>
          <a:bodyPr vert="horz" lIns="0" tIns="36000" rIns="0" bIns="36000" rtlCol="0" anchor="t">
            <a:noAutofit/>
          </a:bodyPr>
          <a:lstStyle>
            <a:lvl1pPr>
              <a:defRPr lang="en-US" dirty="0">
                <a:solidFill>
                  <a:schemeClr val="accent1">
                    <a:lumMod val="40000"/>
                    <a:lumOff val="60000"/>
                  </a:schemeClr>
                </a:solidFill>
                <a:latin typeface="+mj-lt"/>
              </a:defRPr>
            </a:lvl1pPr>
          </a:lstStyle>
          <a:p>
            <a:pPr lvl="0"/>
            <a:r>
              <a:rPr lang="en-US" err="1"/>
              <a:t>Titel</a:t>
            </a:r>
            <a:endParaRPr lang="en-US"/>
          </a:p>
        </p:txBody>
      </p:sp>
      <p:sp>
        <p:nvSpPr>
          <p:cNvPr id="13" name="Text Placeholder 10">
            <a:extLst>
              <a:ext uri="{FF2B5EF4-FFF2-40B4-BE49-F238E27FC236}">
                <a16:creationId xmlns:a16="http://schemas.microsoft.com/office/drawing/2014/main" id="{41AA3CF2-87D7-4F45-8F0B-653A8204EC15}"/>
              </a:ext>
            </a:extLst>
          </p:cNvPr>
          <p:cNvSpPr>
            <a:spLocks noGrp="1"/>
          </p:cNvSpPr>
          <p:nvPr>
            <p:ph type="body" sz="quarter" idx="13" hasCustomPrompt="1"/>
          </p:nvPr>
        </p:nvSpPr>
        <p:spPr>
          <a:xfrm>
            <a:off x="842963" y="179035"/>
            <a:ext cx="5253038"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407946755"/>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5_Agenda_2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698AAF-8523-4EA4-87ED-7CF3B22716D1}"/>
              </a:ext>
            </a:extLst>
          </p:cNvPr>
          <p:cNvSpPr/>
          <p:nvPr userDrawn="1"/>
        </p:nvSpPr>
        <p:spPr>
          <a:xfrm>
            <a:off x="7872000" y="0"/>
            <a:ext cx="4320000"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6" name="Slide Number Placeholder 18">
            <a:extLst>
              <a:ext uri="{FF2B5EF4-FFF2-40B4-BE49-F238E27FC236}">
                <a16:creationId xmlns:a16="http://schemas.microsoft.com/office/drawing/2014/main" id="{43C9D540-5390-404C-BFE5-EB362ED9E4F9}"/>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6" name="Title Placeholder 1">
            <a:extLst>
              <a:ext uri="{FF2B5EF4-FFF2-40B4-BE49-F238E27FC236}">
                <a16:creationId xmlns:a16="http://schemas.microsoft.com/office/drawing/2014/main" id="{22600E18-0A48-4660-873E-0AA6861346B1}"/>
              </a:ext>
            </a:extLst>
          </p:cNvPr>
          <p:cNvSpPr>
            <a:spLocks noGrp="1"/>
          </p:cNvSpPr>
          <p:nvPr>
            <p:ph type="title" hasCustomPrompt="1"/>
          </p:nvPr>
        </p:nvSpPr>
        <p:spPr>
          <a:xfrm>
            <a:off x="842382" y="478050"/>
            <a:ext cx="7029618" cy="972000"/>
          </a:xfrm>
          <a:prstGeom prst="rect">
            <a:avLst/>
          </a:prstGeom>
          <a:noFill/>
        </p:spPr>
        <p:txBody>
          <a:bodyPr vert="horz" lIns="0" tIns="36000" rIns="0" bIns="36000" rtlCol="0" anchor="t">
            <a:noAutofit/>
          </a:bodyPr>
          <a:lstStyle>
            <a:lvl1pPr>
              <a:defRPr lang="en-US" dirty="0">
                <a:solidFill>
                  <a:schemeClr val="accent1"/>
                </a:solidFill>
                <a:latin typeface="+mj-lt"/>
              </a:defRPr>
            </a:lvl1pPr>
          </a:lstStyle>
          <a:p>
            <a:pPr lvl="0"/>
            <a:r>
              <a:rPr lang="en-US" err="1"/>
              <a:t>Titel</a:t>
            </a:r>
            <a:endParaRPr lang="en-US"/>
          </a:p>
        </p:txBody>
      </p:sp>
      <p:sp>
        <p:nvSpPr>
          <p:cNvPr id="9" name="Text Placeholder 10">
            <a:extLst>
              <a:ext uri="{FF2B5EF4-FFF2-40B4-BE49-F238E27FC236}">
                <a16:creationId xmlns:a16="http://schemas.microsoft.com/office/drawing/2014/main" id="{18ED7251-D51C-4198-81E4-0AE138D236EA}"/>
              </a:ext>
            </a:extLst>
          </p:cNvPr>
          <p:cNvSpPr>
            <a:spLocks noGrp="1"/>
          </p:cNvSpPr>
          <p:nvPr>
            <p:ph type="body" sz="quarter" idx="13" hasCustomPrompt="1"/>
          </p:nvPr>
        </p:nvSpPr>
        <p:spPr>
          <a:xfrm>
            <a:off x="842962" y="179035"/>
            <a:ext cx="70290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
        <p:nvSpPr>
          <p:cNvPr id="2" name="Text Placeholder 5">
            <a:extLst>
              <a:ext uri="{FF2B5EF4-FFF2-40B4-BE49-F238E27FC236}">
                <a16:creationId xmlns:a16="http://schemas.microsoft.com/office/drawing/2014/main" id="{AEEE4E49-14C1-CA9C-2445-31F172739358}"/>
              </a:ext>
            </a:extLst>
          </p:cNvPr>
          <p:cNvSpPr>
            <a:spLocks noGrp="1"/>
          </p:cNvSpPr>
          <p:nvPr>
            <p:ph type="body" sz="quarter" idx="14" hasCustomPrompt="1"/>
          </p:nvPr>
        </p:nvSpPr>
        <p:spPr>
          <a:xfrm>
            <a:off x="842491" y="1089024"/>
            <a:ext cx="7029508" cy="360363"/>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Tx/>
              <a:buNone/>
              <a:tabLst/>
              <a:defRPr sz="12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a:ln>
                  <a:noFill/>
                </a:ln>
                <a:solidFill>
                  <a:srgbClr val="000000"/>
                </a:solidFill>
                <a:effectLst/>
                <a:uLnTx/>
                <a:uFillTx/>
                <a:latin typeface="Franklin Gothic Book" panose="020B0503020102020204"/>
                <a:ea typeface="+mn-ea"/>
                <a:cs typeface="+mn-cs"/>
              </a:rPr>
              <a:t>Ein- oder zweizeiliger Actiontitle, welcher die Aussage der Slide auf den Punkt bringt. Hier steht die Antwort auf die „So </a:t>
            </a:r>
            <a:r>
              <a:rPr kumimoji="0" lang="de-DE" sz="1100" b="0" i="0" u="none" strike="noStrike" kern="1200" cap="none" spc="0" normalizeH="0" baseline="0" noProof="0" err="1">
                <a:ln>
                  <a:noFill/>
                </a:ln>
                <a:solidFill>
                  <a:srgbClr val="000000"/>
                </a:solidFill>
                <a:effectLst/>
                <a:uLnTx/>
                <a:uFillTx/>
                <a:latin typeface="Franklin Gothic Book" panose="020B0503020102020204"/>
                <a:ea typeface="+mn-ea"/>
                <a:cs typeface="+mn-cs"/>
              </a:rPr>
              <a:t>What</a:t>
            </a:r>
            <a:r>
              <a:rPr kumimoji="0" lang="de-DE" sz="1100" b="0" i="0" u="none" strike="noStrike" kern="1200" cap="none" spc="0" normalizeH="0" baseline="0" noProof="0">
                <a:ln>
                  <a:noFill/>
                </a:ln>
                <a:solidFill>
                  <a:srgbClr val="000000"/>
                </a:solidFill>
                <a:effectLst/>
                <a:uLnTx/>
                <a:uFillTx/>
                <a:latin typeface="Franklin Gothic Book" panose="020B0503020102020204"/>
                <a:ea typeface="+mn-ea"/>
                <a:cs typeface="+mn-cs"/>
              </a:rPr>
              <a:t>?“-Frage (warum existiert diese Slide, was möchte sie mir sagen?).</a:t>
            </a:r>
          </a:p>
        </p:txBody>
      </p:sp>
    </p:spTree>
    <p:extLst>
      <p:ext uri="{BB962C8B-B14F-4D97-AF65-F5344CB8AC3E}">
        <p14:creationId xmlns:p14="http://schemas.microsoft.com/office/powerpoint/2010/main" val="97719429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4_Agenda_2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698AAF-8523-4EA4-87ED-7CF3B22716D1}"/>
              </a:ext>
            </a:extLst>
          </p:cNvPr>
          <p:cNvSpPr/>
          <p:nvPr userDrawn="1"/>
        </p:nvSpPr>
        <p:spPr>
          <a:xfrm>
            <a:off x="3984000" y="0"/>
            <a:ext cx="8208000"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6" name="Slide Number Placeholder 18">
            <a:extLst>
              <a:ext uri="{FF2B5EF4-FFF2-40B4-BE49-F238E27FC236}">
                <a16:creationId xmlns:a16="http://schemas.microsoft.com/office/drawing/2014/main" id="{24156491-A466-492C-BA94-9CB7DF443FA5}"/>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6" name="Title Placeholder 1">
            <a:extLst>
              <a:ext uri="{FF2B5EF4-FFF2-40B4-BE49-F238E27FC236}">
                <a16:creationId xmlns:a16="http://schemas.microsoft.com/office/drawing/2014/main" id="{82C860AA-D66B-43DA-9B24-4C80A8AAEF04}"/>
              </a:ext>
            </a:extLst>
          </p:cNvPr>
          <p:cNvSpPr>
            <a:spLocks noGrp="1"/>
          </p:cNvSpPr>
          <p:nvPr>
            <p:ph type="title" hasCustomPrompt="1"/>
          </p:nvPr>
        </p:nvSpPr>
        <p:spPr>
          <a:xfrm>
            <a:off x="4334882" y="478050"/>
            <a:ext cx="7017331" cy="972000"/>
          </a:xfrm>
          <a:prstGeom prst="rect">
            <a:avLst/>
          </a:prstGeom>
          <a:noFill/>
        </p:spPr>
        <p:txBody>
          <a:bodyPr vert="horz" lIns="0" tIns="36000" rIns="0" bIns="36000" rtlCol="0" anchor="t">
            <a:noAutofit/>
          </a:bodyPr>
          <a:lstStyle>
            <a:lvl1pPr>
              <a:defRPr lang="en-US" dirty="0">
                <a:solidFill>
                  <a:schemeClr val="bg1"/>
                </a:solidFill>
                <a:latin typeface="+mj-lt"/>
              </a:defRPr>
            </a:lvl1pPr>
          </a:lstStyle>
          <a:p>
            <a:pPr lvl="0"/>
            <a:r>
              <a:rPr lang="en-US" err="1"/>
              <a:t>Titel</a:t>
            </a:r>
            <a:endParaRPr lang="en-US"/>
          </a:p>
        </p:txBody>
      </p:sp>
      <p:sp>
        <p:nvSpPr>
          <p:cNvPr id="9" name="Text Placeholder 10">
            <a:extLst>
              <a:ext uri="{FF2B5EF4-FFF2-40B4-BE49-F238E27FC236}">
                <a16:creationId xmlns:a16="http://schemas.microsoft.com/office/drawing/2014/main" id="{46C118C7-2410-45AC-93E5-F7049C2146A9}"/>
              </a:ext>
            </a:extLst>
          </p:cNvPr>
          <p:cNvSpPr>
            <a:spLocks noGrp="1"/>
          </p:cNvSpPr>
          <p:nvPr>
            <p:ph type="body" sz="quarter" idx="13" hasCustomPrompt="1"/>
          </p:nvPr>
        </p:nvSpPr>
        <p:spPr>
          <a:xfrm>
            <a:off x="4334881" y="179035"/>
            <a:ext cx="7017331"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bg1">
                    <a:lumMod val="95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93221113"/>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2_Agenda_2_4">
    <p:spTree>
      <p:nvGrpSpPr>
        <p:cNvPr id="1" name=""/>
        <p:cNvGrpSpPr/>
        <p:nvPr/>
      </p:nvGrpSpPr>
      <p:grpSpPr>
        <a:xfrm>
          <a:off x="0" y="0"/>
          <a:ext cx="0" cy="0"/>
          <a:chOff x="0" y="0"/>
          <a:chExt cx="0" cy="0"/>
        </a:xfrm>
      </p:grpSpPr>
      <p:sp>
        <p:nvSpPr>
          <p:cNvPr id="8" name="Freihandform: Form 7">
            <a:extLst>
              <a:ext uri="{FF2B5EF4-FFF2-40B4-BE49-F238E27FC236}">
                <a16:creationId xmlns:a16="http://schemas.microsoft.com/office/drawing/2014/main" id="{3A0D0342-558E-40A5-A447-A40D90CDF69E}"/>
              </a:ext>
            </a:extLst>
          </p:cNvPr>
          <p:cNvSpPr/>
          <p:nvPr userDrawn="1"/>
        </p:nvSpPr>
        <p:spPr>
          <a:xfrm>
            <a:off x="7244177" y="0"/>
            <a:ext cx="4947822" cy="6858000"/>
          </a:xfrm>
          <a:custGeom>
            <a:avLst/>
            <a:gdLst>
              <a:gd name="connsiteX0" fmla="*/ 0 w 4947822"/>
              <a:gd name="connsiteY0" fmla="*/ 0 h 6858000"/>
              <a:gd name="connsiteX1" fmla="*/ 3252755 w 4947822"/>
              <a:gd name="connsiteY1" fmla="*/ 0 h 6858000"/>
              <a:gd name="connsiteX2" fmla="*/ 3252756 w 4947822"/>
              <a:gd name="connsiteY2" fmla="*/ 0 h 6858000"/>
              <a:gd name="connsiteX3" fmla="*/ 4947822 w 4947822"/>
              <a:gd name="connsiteY3" fmla="*/ 0 h 6858000"/>
              <a:gd name="connsiteX4" fmla="*/ 4947822 w 4947822"/>
              <a:gd name="connsiteY4" fmla="*/ 6858000 h 6858000"/>
              <a:gd name="connsiteX5" fmla="*/ 3252756 w 4947822"/>
              <a:gd name="connsiteY5" fmla="*/ 6858000 h 6858000"/>
              <a:gd name="connsiteX6" fmla="*/ 3252755 w 4947822"/>
              <a:gd name="connsiteY6" fmla="*/ 6858000 h 6858000"/>
              <a:gd name="connsiteX7" fmla="*/ 0 w 4947822"/>
              <a:gd name="connsiteY7" fmla="*/ 6858000 h 6858000"/>
              <a:gd name="connsiteX8" fmla="*/ 1626378 w 4947822"/>
              <a:gd name="connsiteY8"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47822" h="6858000">
                <a:moveTo>
                  <a:pt x="0" y="0"/>
                </a:moveTo>
                <a:lnTo>
                  <a:pt x="3252755" y="0"/>
                </a:lnTo>
                <a:lnTo>
                  <a:pt x="3252756" y="0"/>
                </a:lnTo>
                <a:lnTo>
                  <a:pt x="4947822" y="0"/>
                </a:lnTo>
                <a:lnTo>
                  <a:pt x="4947822" y="6858000"/>
                </a:lnTo>
                <a:lnTo>
                  <a:pt x="3252756" y="6858000"/>
                </a:lnTo>
                <a:lnTo>
                  <a:pt x="3252755" y="6858000"/>
                </a:lnTo>
                <a:lnTo>
                  <a:pt x="0" y="6858000"/>
                </a:lnTo>
                <a:lnTo>
                  <a:pt x="1626378" y="3429000"/>
                </a:lnTo>
                <a:close/>
              </a:path>
            </a:pathLst>
          </a:custGeom>
          <a:gradFill>
            <a:gsLst>
              <a:gs pos="0">
                <a:srgbClr val="00B050"/>
              </a:gs>
              <a:gs pos="0">
                <a:srgbClr val="008A3E"/>
              </a:gs>
              <a:gs pos="80000">
                <a:srgbClr val="7EB53C"/>
              </a:gs>
              <a:gs pos="44000">
                <a:srgbClr val="7EB53C"/>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R="0" lvl="0" indent="0" fontAlgn="auto">
              <a:lnSpc>
                <a:spcPct val="100000"/>
              </a:lnSpc>
              <a:spcBef>
                <a:spcPts val="0"/>
              </a:spcBef>
              <a:spcAft>
                <a:spcPts val="0"/>
              </a:spcAft>
              <a:buClrTx/>
              <a:buSzTx/>
              <a:buFontTx/>
              <a:buNone/>
              <a:tabLst/>
            </a:pPr>
            <a:endParaRPr kumimoji="0" lang="en-US" sz="1600" b="1" u="none" strike="noStrike" cap="none" spc="0" normalizeH="0" baseline="0">
              <a:ln>
                <a:noFill/>
              </a:ln>
              <a:solidFill>
                <a:srgbClr val="203864"/>
              </a:solidFill>
              <a:effectLst/>
              <a:uLnTx/>
              <a:uFillTx/>
              <a:latin typeface="Franklin Gothic Book" panose="020B0503020102020204"/>
            </a:endParaRPr>
          </a:p>
        </p:txBody>
      </p:sp>
      <p:sp>
        <p:nvSpPr>
          <p:cNvPr id="5" name="Slide Number Placeholder 18">
            <a:extLst>
              <a:ext uri="{FF2B5EF4-FFF2-40B4-BE49-F238E27FC236}">
                <a16:creationId xmlns:a16="http://schemas.microsoft.com/office/drawing/2014/main" id="{27EB38B2-EC61-4D83-B703-F1888C03C4BD}"/>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7" name="Title Placeholder 1">
            <a:extLst>
              <a:ext uri="{FF2B5EF4-FFF2-40B4-BE49-F238E27FC236}">
                <a16:creationId xmlns:a16="http://schemas.microsoft.com/office/drawing/2014/main" id="{9A16279E-3DE9-44DB-A0FD-382738205B0B}"/>
              </a:ext>
            </a:extLst>
          </p:cNvPr>
          <p:cNvSpPr>
            <a:spLocks noGrp="1"/>
          </p:cNvSpPr>
          <p:nvPr>
            <p:ph type="title" hasCustomPrompt="1"/>
          </p:nvPr>
        </p:nvSpPr>
        <p:spPr>
          <a:xfrm>
            <a:off x="842382" y="478050"/>
            <a:ext cx="5710818" cy="972000"/>
          </a:xfrm>
          <a:prstGeom prst="rect">
            <a:avLst/>
          </a:prstGeom>
          <a:noFill/>
        </p:spPr>
        <p:txBody>
          <a:bodyPr vert="horz" lIns="0" tIns="36000" rIns="0" bIns="36000" rtlCol="0" anchor="t">
            <a:noAutofit/>
          </a:bodyPr>
          <a:lstStyle>
            <a:lvl1pPr>
              <a:defRPr lang="en-US" dirty="0">
                <a:solidFill>
                  <a:schemeClr val="accent1"/>
                </a:solidFill>
                <a:latin typeface="+mj-lt"/>
              </a:defRPr>
            </a:lvl1pPr>
          </a:lstStyle>
          <a:p>
            <a:pPr lvl="0"/>
            <a:r>
              <a:rPr lang="en-US" err="1"/>
              <a:t>Titel</a:t>
            </a:r>
            <a:endParaRPr lang="en-US"/>
          </a:p>
        </p:txBody>
      </p:sp>
      <p:sp>
        <p:nvSpPr>
          <p:cNvPr id="9" name="Text Placeholder 10">
            <a:extLst>
              <a:ext uri="{FF2B5EF4-FFF2-40B4-BE49-F238E27FC236}">
                <a16:creationId xmlns:a16="http://schemas.microsoft.com/office/drawing/2014/main" id="{1197CA67-E944-40CE-870A-B85008B90A4A}"/>
              </a:ext>
            </a:extLst>
          </p:cNvPr>
          <p:cNvSpPr>
            <a:spLocks noGrp="1"/>
          </p:cNvSpPr>
          <p:nvPr>
            <p:ph type="body" sz="quarter" idx="13" hasCustomPrompt="1"/>
          </p:nvPr>
        </p:nvSpPr>
        <p:spPr>
          <a:xfrm>
            <a:off x="842962" y="179035"/>
            <a:ext cx="57102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635804921"/>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0_Agenda_2_4">
    <p:spTree>
      <p:nvGrpSpPr>
        <p:cNvPr id="1" name=""/>
        <p:cNvGrpSpPr/>
        <p:nvPr/>
      </p:nvGrpSpPr>
      <p:grpSpPr>
        <a:xfrm>
          <a:off x="0" y="0"/>
          <a:ext cx="0" cy="0"/>
          <a:chOff x="0" y="0"/>
          <a:chExt cx="0" cy="0"/>
        </a:xfrm>
      </p:grpSpPr>
      <p:sp>
        <p:nvSpPr>
          <p:cNvPr id="12" name="Freihandform: Form 11">
            <a:extLst>
              <a:ext uri="{FF2B5EF4-FFF2-40B4-BE49-F238E27FC236}">
                <a16:creationId xmlns:a16="http://schemas.microsoft.com/office/drawing/2014/main" id="{DF04B755-942A-4998-B3AB-FFA057110924}"/>
              </a:ext>
            </a:extLst>
          </p:cNvPr>
          <p:cNvSpPr/>
          <p:nvPr userDrawn="1"/>
        </p:nvSpPr>
        <p:spPr>
          <a:xfrm>
            <a:off x="5285898" y="0"/>
            <a:ext cx="6906102" cy="6858000"/>
          </a:xfrm>
          <a:custGeom>
            <a:avLst/>
            <a:gdLst>
              <a:gd name="connsiteX0" fmla="*/ 0 w 6906102"/>
              <a:gd name="connsiteY0" fmla="*/ 0 h 6858000"/>
              <a:gd name="connsiteX1" fmla="*/ 3252755 w 6906102"/>
              <a:gd name="connsiteY1" fmla="*/ 0 h 6858000"/>
              <a:gd name="connsiteX2" fmla="*/ 3252756 w 6906102"/>
              <a:gd name="connsiteY2" fmla="*/ 0 h 6858000"/>
              <a:gd name="connsiteX3" fmla="*/ 6906102 w 6906102"/>
              <a:gd name="connsiteY3" fmla="*/ 0 h 6858000"/>
              <a:gd name="connsiteX4" fmla="*/ 6906102 w 6906102"/>
              <a:gd name="connsiteY4" fmla="*/ 6858000 h 6858000"/>
              <a:gd name="connsiteX5" fmla="*/ 3252756 w 6906102"/>
              <a:gd name="connsiteY5" fmla="*/ 6858000 h 6858000"/>
              <a:gd name="connsiteX6" fmla="*/ 3252755 w 6906102"/>
              <a:gd name="connsiteY6" fmla="*/ 6858000 h 6858000"/>
              <a:gd name="connsiteX7" fmla="*/ 0 w 6906102"/>
              <a:gd name="connsiteY7" fmla="*/ 6858000 h 6858000"/>
              <a:gd name="connsiteX8" fmla="*/ 1626378 w 6906102"/>
              <a:gd name="connsiteY8"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6102" h="6858000">
                <a:moveTo>
                  <a:pt x="0" y="0"/>
                </a:moveTo>
                <a:lnTo>
                  <a:pt x="3252755" y="0"/>
                </a:lnTo>
                <a:lnTo>
                  <a:pt x="3252756" y="0"/>
                </a:lnTo>
                <a:lnTo>
                  <a:pt x="6906102" y="0"/>
                </a:lnTo>
                <a:lnTo>
                  <a:pt x="6906102" y="6858000"/>
                </a:lnTo>
                <a:lnTo>
                  <a:pt x="3252756" y="6858000"/>
                </a:lnTo>
                <a:lnTo>
                  <a:pt x="3252755" y="6858000"/>
                </a:lnTo>
                <a:lnTo>
                  <a:pt x="0" y="6858000"/>
                </a:lnTo>
                <a:lnTo>
                  <a:pt x="1626378" y="3429000"/>
                </a:lnTo>
                <a:close/>
              </a:path>
            </a:pathLst>
          </a:custGeom>
          <a:gradFill>
            <a:gsLst>
              <a:gs pos="0">
                <a:srgbClr val="008A3E"/>
              </a:gs>
              <a:gs pos="0">
                <a:srgbClr val="008A3E"/>
              </a:gs>
              <a:gs pos="80000">
                <a:srgbClr val="7EB53C"/>
              </a:gs>
              <a:gs pos="44000">
                <a:srgbClr val="7EB53C"/>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R="0" lvl="0" indent="0" fontAlgn="auto">
              <a:lnSpc>
                <a:spcPct val="100000"/>
              </a:lnSpc>
              <a:spcBef>
                <a:spcPts val="0"/>
              </a:spcBef>
              <a:spcAft>
                <a:spcPts val="0"/>
              </a:spcAft>
              <a:buClrTx/>
              <a:buSzTx/>
              <a:buFontTx/>
              <a:buNone/>
              <a:tabLst/>
            </a:pPr>
            <a:endParaRPr kumimoji="0" lang="en-US" sz="1600" b="1" u="none" strike="noStrike" cap="none" spc="0" normalizeH="0" baseline="0">
              <a:ln>
                <a:noFill/>
              </a:ln>
              <a:solidFill>
                <a:srgbClr val="203864"/>
              </a:solidFill>
              <a:effectLst/>
              <a:uLnTx/>
              <a:uFillTx/>
              <a:latin typeface="Franklin Gothic Book" panose="020B0503020102020204"/>
            </a:endParaRPr>
          </a:p>
        </p:txBody>
      </p:sp>
      <p:sp>
        <p:nvSpPr>
          <p:cNvPr id="5" name="Slide Number Placeholder 18">
            <a:extLst>
              <a:ext uri="{FF2B5EF4-FFF2-40B4-BE49-F238E27FC236}">
                <a16:creationId xmlns:a16="http://schemas.microsoft.com/office/drawing/2014/main" id="{7221B506-4076-4AEB-A5A8-E2C01AB9BC40}"/>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7" name="Title Placeholder 1">
            <a:extLst>
              <a:ext uri="{FF2B5EF4-FFF2-40B4-BE49-F238E27FC236}">
                <a16:creationId xmlns:a16="http://schemas.microsoft.com/office/drawing/2014/main" id="{419169F0-AFCC-46C8-9AFA-94848957852E}"/>
              </a:ext>
            </a:extLst>
          </p:cNvPr>
          <p:cNvSpPr>
            <a:spLocks noGrp="1"/>
          </p:cNvSpPr>
          <p:nvPr>
            <p:ph type="title" hasCustomPrompt="1"/>
          </p:nvPr>
        </p:nvSpPr>
        <p:spPr>
          <a:xfrm>
            <a:off x="842383" y="478050"/>
            <a:ext cx="4199518" cy="972000"/>
          </a:xfrm>
          <a:prstGeom prst="rect">
            <a:avLst/>
          </a:prstGeom>
          <a:noFill/>
        </p:spPr>
        <p:txBody>
          <a:bodyPr vert="horz" lIns="0" tIns="36000" rIns="0" bIns="36000" rtlCol="0" anchor="t">
            <a:noAutofit/>
          </a:bodyPr>
          <a:lstStyle>
            <a:lvl1pPr>
              <a:defRPr lang="en-US" dirty="0">
                <a:solidFill>
                  <a:schemeClr val="accent1"/>
                </a:solidFill>
                <a:latin typeface="+mj-lt"/>
              </a:defRPr>
            </a:lvl1pPr>
          </a:lstStyle>
          <a:p>
            <a:pPr lvl="0"/>
            <a:r>
              <a:rPr lang="en-US" err="1"/>
              <a:t>Titel</a:t>
            </a:r>
            <a:endParaRPr lang="en-US"/>
          </a:p>
        </p:txBody>
      </p:sp>
      <p:sp>
        <p:nvSpPr>
          <p:cNvPr id="9" name="Text Placeholder 10">
            <a:extLst>
              <a:ext uri="{FF2B5EF4-FFF2-40B4-BE49-F238E27FC236}">
                <a16:creationId xmlns:a16="http://schemas.microsoft.com/office/drawing/2014/main" id="{F8CC8EF3-4D56-43B7-8211-E8D1CD35BBBF}"/>
              </a:ext>
            </a:extLst>
          </p:cNvPr>
          <p:cNvSpPr>
            <a:spLocks noGrp="1"/>
          </p:cNvSpPr>
          <p:nvPr>
            <p:ph type="body" sz="quarter" idx="13" hasCustomPrompt="1"/>
          </p:nvPr>
        </p:nvSpPr>
        <p:spPr>
          <a:xfrm>
            <a:off x="842963" y="179035"/>
            <a:ext cx="4198938"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3630491553"/>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1_Agenda_2_4">
    <p:spTree>
      <p:nvGrpSpPr>
        <p:cNvPr id="1" name=""/>
        <p:cNvGrpSpPr/>
        <p:nvPr/>
      </p:nvGrpSpPr>
      <p:grpSpPr>
        <a:xfrm>
          <a:off x="0" y="0"/>
          <a:ext cx="0" cy="0"/>
          <a:chOff x="0" y="0"/>
          <a:chExt cx="0" cy="0"/>
        </a:xfrm>
      </p:grpSpPr>
      <p:sp>
        <p:nvSpPr>
          <p:cNvPr id="10" name="Freihandform: Form 9">
            <a:extLst>
              <a:ext uri="{FF2B5EF4-FFF2-40B4-BE49-F238E27FC236}">
                <a16:creationId xmlns:a16="http://schemas.microsoft.com/office/drawing/2014/main" id="{E5F51C62-8099-4B51-9E55-621A81CE5B44}"/>
              </a:ext>
            </a:extLst>
          </p:cNvPr>
          <p:cNvSpPr/>
          <p:nvPr userDrawn="1"/>
        </p:nvSpPr>
        <p:spPr>
          <a:xfrm>
            <a:off x="3332178" y="0"/>
            <a:ext cx="8859822" cy="6858000"/>
          </a:xfrm>
          <a:custGeom>
            <a:avLst/>
            <a:gdLst>
              <a:gd name="connsiteX0" fmla="*/ 3252757 w 8859822"/>
              <a:gd name="connsiteY0" fmla="*/ 0 h 6858000"/>
              <a:gd name="connsiteX1" fmla="*/ 8859822 w 8859822"/>
              <a:gd name="connsiteY1" fmla="*/ 0 h 6858000"/>
              <a:gd name="connsiteX2" fmla="*/ 8859822 w 8859822"/>
              <a:gd name="connsiteY2" fmla="*/ 6858000 h 6858000"/>
              <a:gd name="connsiteX3" fmla="*/ 3252757 w 8859822"/>
              <a:gd name="connsiteY3" fmla="*/ 6858000 h 6858000"/>
              <a:gd name="connsiteX4" fmla="*/ 0 w 8859822"/>
              <a:gd name="connsiteY4" fmla="*/ 0 h 6858000"/>
              <a:gd name="connsiteX5" fmla="*/ 3252756 w 8859822"/>
              <a:gd name="connsiteY5" fmla="*/ 0 h 6858000"/>
              <a:gd name="connsiteX6" fmla="*/ 3252756 w 8859822"/>
              <a:gd name="connsiteY6" fmla="*/ 6858000 h 6858000"/>
              <a:gd name="connsiteX7" fmla="*/ 0 w 8859822"/>
              <a:gd name="connsiteY7" fmla="*/ 6858000 h 6858000"/>
              <a:gd name="connsiteX8" fmla="*/ 1626378 w 8859822"/>
              <a:gd name="connsiteY8"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9822" h="6858000">
                <a:moveTo>
                  <a:pt x="3252757" y="0"/>
                </a:moveTo>
                <a:lnTo>
                  <a:pt x="8859822" y="0"/>
                </a:lnTo>
                <a:lnTo>
                  <a:pt x="8859822" y="6858000"/>
                </a:lnTo>
                <a:lnTo>
                  <a:pt x="3252757" y="6858000"/>
                </a:lnTo>
                <a:close/>
                <a:moveTo>
                  <a:pt x="0" y="0"/>
                </a:moveTo>
                <a:lnTo>
                  <a:pt x="3252756" y="0"/>
                </a:lnTo>
                <a:lnTo>
                  <a:pt x="3252756" y="6858000"/>
                </a:lnTo>
                <a:lnTo>
                  <a:pt x="0" y="6858000"/>
                </a:lnTo>
                <a:lnTo>
                  <a:pt x="1626378" y="3429000"/>
                </a:lnTo>
                <a:close/>
              </a:path>
            </a:pathLst>
          </a:cu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R="0" lvl="0" indent="0" fontAlgn="auto">
              <a:lnSpc>
                <a:spcPct val="100000"/>
              </a:lnSpc>
              <a:spcBef>
                <a:spcPts val="0"/>
              </a:spcBef>
              <a:spcAft>
                <a:spcPts val="0"/>
              </a:spcAft>
              <a:buClrTx/>
              <a:buSzTx/>
              <a:buFontTx/>
              <a:buNone/>
              <a:tabLst/>
            </a:pPr>
            <a:endParaRPr kumimoji="0" lang="en-US" sz="1600" b="1" u="none" strike="noStrike" cap="none" spc="0" normalizeH="0" baseline="0">
              <a:ln>
                <a:noFill/>
              </a:ln>
              <a:solidFill>
                <a:srgbClr val="203864"/>
              </a:solidFill>
              <a:effectLst/>
              <a:uLnTx/>
              <a:uFillTx/>
              <a:latin typeface="Franklin Gothic Book" panose="020B0503020102020204"/>
            </a:endParaRPr>
          </a:p>
        </p:txBody>
      </p:sp>
      <p:sp>
        <p:nvSpPr>
          <p:cNvPr id="5" name="Slide Number Placeholder 18">
            <a:extLst>
              <a:ext uri="{FF2B5EF4-FFF2-40B4-BE49-F238E27FC236}">
                <a16:creationId xmlns:a16="http://schemas.microsoft.com/office/drawing/2014/main" id="{F67DA595-19A1-4C15-A6A3-46770A972611}"/>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solidFill>
                  <a:schemeClr val="bg1"/>
                </a:solidFill>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17" name="Title Placeholder 1">
            <a:extLst>
              <a:ext uri="{FF2B5EF4-FFF2-40B4-BE49-F238E27FC236}">
                <a16:creationId xmlns:a16="http://schemas.microsoft.com/office/drawing/2014/main" id="{9531958B-E26E-43D3-941A-FB7BD85C85D2}"/>
              </a:ext>
            </a:extLst>
          </p:cNvPr>
          <p:cNvSpPr>
            <a:spLocks noGrp="1"/>
          </p:cNvSpPr>
          <p:nvPr>
            <p:ph type="title" hasCustomPrompt="1"/>
          </p:nvPr>
        </p:nvSpPr>
        <p:spPr>
          <a:xfrm>
            <a:off x="5549900" y="478050"/>
            <a:ext cx="5798519" cy="972000"/>
          </a:xfrm>
          <a:prstGeom prst="rect">
            <a:avLst/>
          </a:prstGeom>
          <a:noFill/>
        </p:spPr>
        <p:txBody>
          <a:bodyPr vert="horz" lIns="0" tIns="36000" rIns="0" bIns="36000" rtlCol="0" anchor="t">
            <a:noAutofit/>
          </a:bodyPr>
          <a:lstStyle>
            <a:lvl1pPr>
              <a:defRPr lang="en-US" dirty="0">
                <a:solidFill>
                  <a:schemeClr val="bg1"/>
                </a:solidFill>
                <a:latin typeface="+mj-lt"/>
              </a:defRPr>
            </a:lvl1pPr>
          </a:lstStyle>
          <a:p>
            <a:pPr lvl="0"/>
            <a:r>
              <a:rPr lang="en-US" err="1"/>
              <a:t>Titel</a:t>
            </a:r>
            <a:endParaRPr lang="en-US"/>
          </a:p>
        </p:txBody>
      </p:sp>
      <p:sp>
        <p:nvSpPr>
          <p:cNvPr id="9" name="Text Placeholder 10">
            <a:extLst>
              <a:ext uri="{FF2B5EF4-FFF2-40B4-BE49-F238E27FC236}">
                <a16:creationId xmlns:a16="http://schemas.microsoft.com/office/drawing/2014/main" id="{FB375AF8-F695-4A6C-863C-CCD5E22AB629}"/>
              </a:ext>
            </a:extLst>
          </p:cNvPr>
          <p:cNvSpPr>
            <a:spLocks noGrp="1"/>
          </p:cNvSpPr>
          <p:nvPr>
            <p:ph type="body" sz="quarter" idx="13" hasCustomPrompt="1"/>
          </p:nvPr>
        </p:nvSpPr>
        <p:spPr>
          <a:xfrm>
            <a:off x="5549900" y="179035"/>
            <a:ext cx="5802312"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bg1">
                    <a:lumMod val="95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516498706"/>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_1">
    <p:spTree>
      <p:nvGrpSpPr>
        <p:cNvPr id="1" name=""/>
        <p:cNvGrpSpPr/>
        <p:nvPr/>
      </p:nvGrpSpPr>
      <p:grpSpPr>
        <a:xfrm>
          <a:off x="0" y="0"/>
          <a:ext cx="0" cy="0"/>
          <a:chOff x="0" y="0"/>
          <a:chExt cx="0" cy="0"/>
        </a:xfrm>
      </p:grpSpPr>
      <p:sp>
        <p:nvSpPr>
          <p:cNvPr id="15" name="Title Placeholder 1">
            <a:extLst>
              <a:ext uri="{FF2B5EF4-FFF2-40B4-BE49-F238E27FC236}">
                <a16:creationId xmlns:a16="http://schemas.microsoft.com/office/drawing/2014/main" id="{3302698F-2D25-467A-B9AD-381A81FB383B}"/>
              </a:ext>
            </a:extLst>
          </p:cNvPr>
          <p:cNvSpPr>
            <a:spLocks noGrp="1"/>
          </p:cNvSpPr>
          <p:nvPr>
            <p:ph type="title" hasCustomPrompt="1"/>
          </p:nvPr>
        </p:nvSpPr>
        <p:spPr>
          <a:xfrm>
            <a:off x="842381" y="478049"/>
            <a:ext cx="10512000" cy="610975"/>
          </a:xfrm>
          <a:prstGeom prst="rect">
            <a:avLst/>
          </a:prstGeom>
          <a:noFill/>
        </p:spPr>
        <p:txBody>
          <a:bodyPr vert="horz" lIns="0" tIns="36000" rIns="0" bIns="36000" rtlCol="0" anchor="t">
            <a:noAutofit/>
          </a:bodyPr>
          <a:lstStyle>
            <a:lvl1pPr>
              <a:defRPr lang="en-US" dirty="0">
                <a:solidFill>
                  <a:schemeClr val="accent1"/>
                </a:solidFill>
                <a:latin typeface="+mj-lt"/>
              </a:defRPr>
            </a:lvl1pPr>
          </a:lstStyle>
          <a:p>
            <a:pPr lvl="0"/>
            <a:r>
              <a:rPr lang="en-US"/>
              <a:t>Die </a:t>
            </a:r>
            <a:r>
              <a:rPr lang="en-US" err="1"/>
              <a:t>heutigen</a:t>
            </a:r>
            <a:r>
              <a:rPr lang="en-US"/>
              <a:t> </a:t>
            </a:r>
            <a:r>
              <a:rPr lang="en-US" err="1"/>
              <a:t>Themen</a:t>
            </a:r>
            <a:endParaRPr lang="en-US"/>
          </a:p>
        </p:txBody>
      </p:sp>
      <p:grpSp>
        <p:nvGrpSpPr>
          <p:cNvPr id="5" name="Gruppieren 69">
            <a:extLst>
              <a:ext uri="{FF2B5EF4-FFF2-40B4-BE49-F238E27FC236}">
                <a16:creationId xmlns:a16="http://schemas.microsoft.com/office/drawing/2014/main" id="{32FF8D2D-8EF5-42D9-B5B0-F72B1F513D04}"/>
              </a:ext>
            </a:extLst>
          </p:cNvPr>
          <p:cNvGrpSpPr/>
          <p:nvPr userDrawn="1"/>
        </p:nvGrpSpPr>
        <p:grpSpPr>
          <a:xfrm>
            <a:off x="838200" y="3072032"/>
            <a:ext cx="10515600" cy="768091"/>
            <a:chOff x="838200" y="1221618"/>
            <a:chExt cx="10515600" cy="768091"/>
          </a:xfrm>
        </p:grpSpPr>
        <p:sp>
          <p:nvSpPr>
            <p:cNvPr id="6" name="Rectangle 21">
              <a:extLst>
                <a:ext uri="{FF2B5EF4-FFF2-40B4-BE49-F238E27FC236}">
                  <a16:creationId xmlns:a16="http://schemas.microsoft.com/office/drawing/2014/main" id="{CB6332B0-6103-4B62-8DB5-660FD8258A34}"/>
                </a:ext>
              </a:extLst>
            </p:cNvPr>
            <p:cNvSpPr/>
            <p:nvPr/>
          </p:nvSpPr>
          <p:spPr>
            <a:xfrm>
              <a:off x="838200" y="1224443"/>
              <a:ext cx="10515600" cy="765266"/>
            </a:xfrm>
            <a:prstGeom prst="rect">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srgbClr val="FFFFFF"/>
                </a:solidFill>
                <a:effectLst/>
                <a:uLnTx/>
                <a:uFillTx/>
                <a:latin typeface="Franklin Gothic Book" panose="020B0503020102020204"/>
                <a:ea typeface="+mn-ea"/>
                <a:cs typeface="+mn-cs"/>
              </a:endParaRPr>
            </a:p>
          </p:txBody>
        </p:sp>
        <p:sp>
          <p:nvSpPr>
            <p:cNvPr id="8" name="Rectangle 23">
              <a:extLst>
                <a:ext uri="{FF2B5EF4-FFF2-40B4-BE49-F238E27FC236}">
                  <a16:creationId xmlns:a16="http://schemas.microsoft.com/office/drawing/2014/main" id="{9A25FB4E-EBC0-4BC7-987D-5CA91B0E3B52}"/>
                </a:ext>
              </a:extLst>
            </p:cNvPr>
            <p:cNvSpPr/>
            <p:nvPr/>
          </p:nvSpPr>
          <p:spPr>
            <a:xfrm>
              <a:off x="838200" y="1221618"/>
              <a:ext cx="851338" cy="765266"/>
            </a:xfrm>
            <a:prstGeom prst="rect">
              <a:avLst/>
            </a:prstGeom>
            <a:solidFill>
              <a:schemeClr val="accent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a:ln>
                    <a:noFill/>
                  </a:ln>
                  <a:solidFill>
                    <a:srgbClr val="FFFFFF"/>
                  </a:solidFill>
                  <a:effectLst/>
                  <a:uLnTx/>
                  <a:uFillTx/>
                  <a:latin typeface="Franklin Gothic Heavy" charset="0"/>
                  <a:ea typeface="Franklin Gothic Heavy" charset="0"/>
                  <a:cs typeface="Franklin Gothic Heavy" charset="0"/>
                </a:rPr>
                <a:t>2</a:t>
              </a:r>
            </a:p>
          </p:txBody>
        </p:sp>
      </p:grpSp>
      <p:grpSp>
        <p:nvGrpSpPr>
          <p:cNvPr id="9" name="Gruppieren 64">
            <a:extLst>
              <a:ext uri="{FF2B5EF4-FFF2-40B4-BE49-F238E27FC236}">
                <a16:creationId xmlns:a16="http://schemas.microsoft.com/office/drawing/2014/main" id="{5FF6FD85-5420-4EA8-BDFD-37A29E638728}"/>
              </a:ext>
            </a:extLst>
          </p:cNvPr>
          <p:cNvGrpSpPr/>
          <p:nvPr userDrawn="1"/>
        </p:nvGrpSpPr>
        <p:grpSpPr>
          <a:xfrm>
            <a:off x="838200" y="2156195"/>
            <a:ext cx="10515600" cy="768091"/>
            <a:chOff x="838200" y="1221618"/>
            <a:chExt cx="10515600" cy="768091"/>
          </a:xfrm>
        </p:grpSpPr>
        <p:sp>
          <p:nvSpPr>
            <p:cNvPr id="11" name="Rectangle 21">
              <a:extLst>
                <a:ext uri="{FF2B5EF4-FFF2-40B4-BE49-F238E27FC236}">
                  <a16:creationId xmlns:a16="http://schemas.microsoft.com/office/drawing/2014/main" id="{A1EE4319-37DA-40E8-B384-ECD43EDE1F91}"/>
                </a:ext>
              </a:extLst>
            </p:cNvPr>
            <p:cNvSpPr/>
            <p:nvPr/>
          </p:nvSpPr>
          <p:spPr>
            <a:xfrm>
              <a:off x="838200" y="1224443"/>
              <a:ext cx="10515600" cy="765266"/>
            </a:xfrm>
            <a:prstGeom prst="rect">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srgbClr val="FFFFFF"/>
                </a:solidFill>
                <a:effectLst/>
                <a:uLnTx/>
                <a:uFillTx/>
                <a:latin typeface="Franklin Gothic Book" panose="020B0503020102020204"/>
                <a:ea typeface="+mn-ea"/>
                <a:cs typeface="+mn-cs"/>
              </a:endParaRPr>
            </a:p>
          </p:txBody>
        </p:sp>
        <p:sp>
          <p:nvSpPr>
            <p:cNvPr id="14" name="Rectangle 23">
              <a:extLst>
                <a:ext uri="{FF2B5EF4-FFF2-40B4-BE49-F238E27FC236}">
                  <a16:creationId xmlns:a16="http://schemas.microsoft.com/office/drawing/2014/main" id="{04F80292-116D-4CE5-BCAF-327F7562D165}"/>
                </a:ext>
              </a:extLst>
            </p:cNvPr>
            <p:cNvSpPr/>
            <p:nvPr/>
          </p:nvSpPr>
          <p:spPr>
            <a:xfrm>
              <a:off x="838200" y="1221618"/>
              <a:ext cx="851338" cy="765266"/>
            </a:xfrm>
            <a:prstGeom prst="rect">
              <a:avLst/>
            </a:prstGeom>
            <a:solidFill>
              <a:schemeClr val="accent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3200" b="0" i="0" u="none" strike="noStrike" kern="1200" cap="none" spc="0" normalizeH="0" baseline="0" noProof="0">
                  <a:ln>
                    <a:noFill/>
                  </a:ln>
                  <a:solidFill>
                    <a:srgbClr val="FFFFFF"/>
                  </a:solidFill>
                  <a:effectLst/>
                  <a:uLnTx/>
                  <a:uFillTx/>
                  <a:latin typeface="Franklin Gothic Heavy" charset="0"/>
                  <a:ea typeface="Franklin Gothic Heavy" charset="0"/>
                  <a:cs typeface="Franklin Gothic Heavy" charset="0"/>
                </a:rPr>
                <a:t>1</a:t>
              </a:r>
            </a:p>
          </p:txBody>
        </p:sp>
      </p:grpSp>
      <p:pic>
        <p:nvPicPr>
          <p:cNvPr id="16" name="Picture 2">
            <a:extLst>
              <a:ext uri="{FF2B5EF4-FFF2-40B4-BE49-F238E27FC236}">
                <a16:creationId xmlns:a16="http://schemas.microsoft.com/office/drawing/2014/main" id="{DC6A3A43-5E44-40C0-A514-C562004DB4D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518531" y="3145754"/>
            <a:ext cx="630000" cy="6300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a:extLst>
              <a:ext uri="{FF2B5EF4-FFF2-40B4-BE49-F238E27FC236}">
                <a16:creationId xmlns:a16="http://schemas.microsoft.com/office/drawing/2014/main" id="{5EEAFBE4-9A8D-4103-BB61-BAD43254C1B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518531" y="2221340"/>
            <a:ext cx="630000" cy="63000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uppieren 69">
            <a:extLst>
              <a:ext uri="{FF2B5EF4-FFF2-40B4-BE49-F238E27FC236}">
                <a16:creationId xmlns:a16="http://schemas.microsoft.com/office/drawing/2014/main" id="{50238204-572D-4826-BEAB-E181A42306A2}"/>
              </a:ext>
            </a:extLst>
          </p:cNvPr>
          <p:cNvGrpSpPr/>
          <p:nvPr userDrawn="1"/>
        </p:nvGrpSpPr>
        <p:grpSpPr>
          <a:xfrm>
            <a:off x="838200" y="3988226"/>
            <a:ext cx="10515600" cy="768091"/>
            <a:chOff x="838200" y="1221618"/>
            <a:chExt cx="10515600" cy="768091"/>
          </a:xfrm>
        </p:grpSpPr>
        <p:sp>
          <p:nvSpPr>
            <p:cNvPr id="19" name="Rectangle 18">
              <a:extLst>
                <a:ext uri="{FF2B5EF4-FFF2-40B4-BE49-F238E27FC236}">
                  <a16:creationId xmlns:a16="http://schemas.microsoft.com/office/drawing/2014/main" id="{15172F63-EA69-482D-AA09-D552FB44423B}"/>
                </a:ext>
              </a:extLst>
            </p:cNvPr>
            <p:cNvSpPr/>
            <p:nvPr/>
          </p:nvSpPr>
          <p:spPr>
            <a:xfrm>
              <a:off x="838200" y="1224443"/>
              <a:ext cx="10515600" cy="765266"/>
            </a:xfrm>
            <a:prstGeom prst="rect">
              <a:avLst/>
            </a:prstGeom>
            <a:solidFill>
              <a:schemeClr val="accent6">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srgbClr val="FFFFFF"/>
                </a:solidFill>
                <a:effectLst/>
                <a:uLnTx/>
                <a:uFillTx/>
                <a:latin typeface="Franklin Gothic Book" panose="020B0503020102020204"/>
                <a:ea typeface="+mn-ea"/>
                <a:cs typeface="+mn-cs"/>
              </a:endParaRPr>
            </a:p>
          </p:txBody>
        </p:sp>
        <p:sp>
          <p:nvSpPr>
            <p:cNvPr id="21" name="Rectangle 20">
              <a:extLst>
                <a:ext uri="{FF2B5EF4-FFF2-40B4-BE49-F238E27FC236}">
                  <a16:creationId xmlns:a16="http://schemas.microsoft.com/office/drawing/2014/main" id="{EDE140C3-1CA6-4458-9B51-C561E7A32D79}"/>
                </a:ext>
              </a:extLst>
            </p:cNvPr>
            <p:cNvSpPr/>
            <p:nvPr/>
          </p:nvSpPr>
          <p:spPr>
            <a:xfrm>
              <a:off x="838200" y="1221618"/>
              <a:ext cx="851338" cy="765266"/>
            </a:xfrm>
            <a:prstGeom prst="rect">
              <a:avLst/>
            </a:prstGeom>
            <a:solidFill>
              <a:schemeClr val="accent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3200">
                  <a:solidFill>
                    <a:srgbClr val="FFFFFF"/>
                  </a:solidFill>
                  <a:latin typeface="Franklin Gothic Heavy" charset="0"/>
                  <a:ea typeface="Franklin Gothic Heavy" charset="0"/>
                  <a:cs typeface="Franklin Gothic Heavy" charset="0"/>
                </a:rPr>
                <a:t>3</a:t>
              </a:r>
              <a:endParaRPr kumimoji="0" lang="de-DE" sz="3200" b="0" i="0" u="none" strike="noStrike" kern="1200" cap="none" spc="0" normalizeH="0" baseline="0" noProof="0">
                <a:ln>
                  <a:noFill/>
                </a:ln>
                <a:solidFill>
                  <a:srgbClr val="FFFFFF"/>
                </a:solidFill>
                <a:effectLst/>
                <a:uLnTx/>
                <a:uFillTx/>
                <a:latin typeface="Franklin Gothic Heavy" charset="0"/>
                <a:ea typeface="Franklin Gothic Heavy" charset="0"/>
                <a:cs typeface="Franklin Gothic Heavy" charset="0"/>
              </a:endParaRPr>
            </a:p>
          </p:txBody>
        </p:sp>
      </p:grpSp>
      <p:pic>
        <p:nvPicPr>
          <p:cNvPr id="22" name="Grafik 36">
            <a:extLst>
              <a:ext uri="{FF2B5EF4-FFF2-40B4-BE49-F238E27FC236}">
                <a16:creationId xmlns:a16="http://schemas.microsoft.com/office/drawing/2014/main" id="{C068187C-1FD7-4E39-B1A6-4CBD4EA988DB}"/>
              </a:ext>
            </a:extLst>
          </p:cNvPr>
          <p:cNvPicPr>
            <a:picLocks noChangeAspect="1"/>
          </p:cNvPicPr>
          <p:nvPr userDrawn="1"/>
        </p:nvPicPr>
        <p:blipFill>
          <a:blip r:embed="rId4"/>
          <a:stretch>
            <a:fillRect/>
          </a:stretch>
        </p:blipFill>
        <p:spPr>
          <a:xfrm>
            <a:off x="10518531" y="4054515"/>
            <a:ext cx="630000" cy="630000"/>
          </a:xfrm>
          <a:prstGeom prst="rect">
            <a:avLst/>
          </a:prstGeom>
        </p:spPr>
      </p:pic>
      <p:sp>
        <p:nvSpPr>
          <p:cNvPr id="3" name="Text Placeholder 2">
            <a:extLst>
              <a:ext uri="{FF2B5EF4-FFF2-40B4-BE49-F238E27FC236}">
                <a16:creationId xmlns:a16="http://schemas.microsoft.com/office/drawing/2014/main" id="{96E5CC66-6A60-4633-B1E1-FBB6B88B568F}"/>
              </a:ext>
            </a:extLst>
          </p:cNvPr>
          <p:cNvSpPr>
            <a:spLocks noGrp="1"/>
          </p:cNvSpPr>
          <p:nvPr>
            <p:ph type="body" sz="quarter" idx="14" hasCustomPrompt="1"/>
          </p:nvPr>
        </p:nvSpPr>
        <p:spPr>
          <a:xfrm>
            <a:off x="1895475" y="2273540"/>
            <a:ext cx="7486650" cy="533400"/>
          </a:xfrm>
          <a:prstGeom prst="rect">
            <a:avLst/>
          </a:prstGeom>
        </p:spPr>
        <p:txBody>
          <a:bodyPr anchor="ctr">
            <a:normAutofit/>
          </a:bodyPr>
          <a:lstStyle>
            <a:lvl1pPr marL="0" indent="0">
              <a:buNone/>
              <a:defRPr sz="2400">
                <a:latin typeface="+mj-lt"/>
              </a:defRPr>
            </a:lvl1pPr>
          </a:lstStyle>
          <a:p>
            <a:pPr lvl="0"/>
            <a:r>
              <a:rPr lang="de-DE"/>
              <a:t>Thema 1</a:t>
            </a:r>
          </a:p>
        </p:txBody>
      </p:sp>
      <p:sp>
        <p:nvSpPr>
          <p:cNvPr id="23" name="Text Placeholder 2">
            <a:extLst>
              <a:ext uri="{FF2B5EF4-FFF2-40B4-BE49-F238E27FC236}">
                <a16:creationId xmlns:a16="http://schemas.microsoft.com/office/drawing/2014/main" id="{D33D59B7-679F-4BB1-B853-63061BD1AA05}"/>
              </a:ext>
            </a:extLst>
          </p:cNvPr>
          <p:cNvSpPr>
            <a:spLocks noGrp="1"/>
          </p:cNvSpPr>
          <p:nvPr>
            <p:ph type="body" sz="quarter" idx="15" hasCustomPrompt="1"/>
          </p:nvPr>
        </p:nvSpPr>
        <p:spPr>
          <a:xfrm>
            <a:off x="1895475" y="3189377"/>
            <a:ext cx="7486650" cy="533400"/>
          </a:xfrm>
          <a:prstGeom prst="rect">
            <a:avLst/>
          </a:prstGeom>
        </p:spPr>
        <p:txBody>
          <a:bodyPr vert="horz" lIns="91440" tIns="45720" rIns="91440" bIns="45720" rtlCol="0" anchor="ctr">
            <a:normAutofit/>
          </a:bodyPr>
          <a:lstStyle>
            <a:lvl1pPr marL="0" indent="0">
              <a:buNone/>
              <a:defRPr lang="de-DE" sz="2400" dirty="0">
                <a:latin typeface="+mj-lt"/>
              </a:defRPr>
            </a:lvl1pPr>
          </a:lstStyle>
          <a:p>
            <a:pPr marL="228600" lvl="0" indent="-228600"/>
            <a:r>
              <a:rPr lang="de-DE"/>
              <a:t>Thema 2</a:t>
            </a:r>
          </a:p>
        </p:txBody>
      </p:sp>
      <p:sp>
        <p:nvSpPr>
          <p:cNvPr id="24" name="Text Placeholder 2">
            <a:extLst>
              <a:ext uri="{FF2B5EF4-FFF2-40B4-BE49-F238E27FC236}">
                <a16:creationId xmlns:a16="http://schemas.microsoft.com/office/drawing/2014/main" id="{D6CAF22A-7650-4C6F-AD11-C06919187575}"/>
              </a:ext>
            </a:extLst>
          </p:cNvPr>
          <p:cNvSpPr>
            <a:spLocks noGrp="1"/>
          </p:cNvSpPr>
          <p:nvPr>
            <p:ph type="body" sz="quarter" idx="16" hasCustomPrompt="1"/>
          </p:nvPr>
        </p:nvSpPr>
        <p:spPr>
          <a:xfrm>
            <a:off x="1895475" y="4105571"/>
            <a:ext cx="7486650" cy="533400"/>
          </a:xfrm>
          <a:prstGeom prst="rect">
            <a:avLst/>
          </a:prstGeom>
        </p:spPr>
        <p:txBody>
          <a:bodyPr anchor="ctr"/>
          <a:lstStyle>
            <a:lvl1pPr marL="0" indent="0">
              <a:buNone/>
              <a:defRPr lang="de-DE" sz="2400" kern="1200" dirty="0" smtClean="0">
                <a:solidFill>
                  <a:schemeClr val="tx1"/>
                </a:solidFill>
                <a:latin typeface="+mj-lt"/>
                <a:ea typeface="Franklin Gothic Book" charset="0"/>
                <a:cs typeface="Franklin Gothic Book" charset="0"/>
              </a:defRPr>
            </a:lvl1pPr>
          </a:lstStyle>
          <a:p>
            <a:pPr lvl="0"/>
            <a:r>
              <a:rPr lang="de-DE"/>
              <a:t>Thema 3</a:t>
            </a:r>
          </a:p>
        </p:txBody>
      </p:sp>
      <p:sp>
        <p:nvSpPr>
          <p:cNvPr id="25" name="Text Placeholder 10">
            <a:extLst>
              <a:ext uri="{FF2B5EF4-FFF2-40B4-BE49-F238E27FC236}">
                <a16:creationId xmlns:a16="http://schemas.microsoft.com/office/drawing/2014/main" id="{3CC01559-CE77-AA17-3A26-A08CD943E3C6}"/>
              </a:ext>
            </a:extLst>
          </p:cNvPr>
          <p:cNvSpPr>
            <a:spLocks noGrp="1"/>
          </p:cNvSpPr>
          <p:nvPr>
            <p:ph type="body" sz="quarter" idx="13" hasCustomPrompt="1"/>
          </p:nvPr>
        </p:nvSpPr>
        <p:spPr>
          <a:xfrm>
            <a:off x="842962" y="179035"/>
            <a:ext cx="105108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Agenda</a:t>
            </a:r>
          </a:p>
        </p:txBody>
      </p:sp>
    </p:spTree>
    <p:extLst>
      <p:ext uri="{BB962C8B-B14F-4D97-AF65-F5344CB8AC3E}">
        <p14:creationId xmlns:p14="http://schemas.microsoft.com/office/powerpoint/2010/main" val="612018502"/>
      </p:ext>
    </p:extLst>
  </p:cSld>
  <p:clrMapOvr>
    <a:masterClrMapping/>
  </p:clrMapOvr>
  <p:extLst>
    <p:ext uri="{DCECCB84-F9BA-43D5-87BE-67443E8EF086}">
      <p15:sldGuideLst xmlns:p15="http://schemas.microsoft.com/office/powerpoint/2012/main">
        <p15:guide id="1" orient="horz" pos="686">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Agenda_1">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F685FC8E-F289-8FE0-BE7F-8B8545FB6E01}"/>
              </a:ext>
            </a:extLst>
          </p:cNvPr>
          <p:cNvGraphicFramePr>
            <a:graphicFrameLocks noChangeAspect="1"/>
          </p:cNvGraphicFramePr>
          <p:nvPr userDrawn="1">
            <p:custDataLst>
              <p:tags r:id="rId1"/>
            </p:custDataLst>
            <p:extLst>
              <p:ext uri="{D42A27DB-BD31-4B8C-83A1-F6EECF244321}">
                <p14:modId xmlns:p14="http://schemas.microsoft.com/office/powerpoint/2010/main" val="43101565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4" name="think-cell data - do not delete" hidden="1">
                        <a:extLst>
                          <a:ext uri="{FF2B5EF4-FFF2-40B4-BE49-F238E27FC236}">
                            <a16:creationId xmlns:a16="http://schemas.microsoft.com/office/drawing/2014/main" id="{F685FC8E-F289-8FE0-BE7F-8B8545FB6E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5" name="Title Placeholder 1">
            <a:extLst>
              <a:ext uri="{FF2B5EF4-FFF2-40B4-BE49-F238E27FC236}">
                <a16:creationId xmlns:a16="http://schemas.microsoft.com/office/drawing/2014/main" id="{3302698F-2D25-467A-B9AD-381A81FB383B}"/>
              </a:ext>
            </a:extLst>
          </p:cNvPr>
          <p:cNvSpPr>
            <a:spLocks noGrp="1"/>
          </p:cNvSpPr>
          <p:nvPr>
            <p:ph type="title" hasCustomPrompt="1"/>
          </p:nvPr>
        </p:nvSpPr>
        <p:spPr>
          <a:xfrm>
            <a:off x="842381" y="478049"/>
            <a:ext cx="10512000" cy="610975"/>
          </a:xfrm>
          <a:prstGeom prst="rect">
            <a:avLst/>
          </a:prstGeom>
          <a:noFill/>
        </p:spPr>
        <p:txBody>
          <a:bodyPr vert="horz" lIns="0" tIns="36000" rIns="0" bIns="36000" rtlCol="0" anchor="t">
            <a:noAutofit/>
          </a:bodyPr>
          <a:lstStyle>
            <a:lvl1pPr>
              <a:defRPr lang="en-US" dirty="0">
                <a:solidFill>
                  <a:schemeClr val="accent1">
                    <a:lumMod val="40000"/>
                    <a:lumOff val="60000"/>
                  </a:schemeClr>
                </a:solidFill>
                <a:latin typeface="+mj-lt"/>
              </a:defRPr>
            </a:lvl1pPr>
          </a:lstStyle>
          <a:p>
            <a:pPr lvl="0"/>
            <a:r>
              <a:rPr lang="en-US"/>
              <a:t>Die </a:t>
            </a:r>
            <a:r>
              <a:rPr lang="en-US" err="1"/>
              <a:t>heutigen</a:t>
            </a:r>
            <a:r>
              <a:rPr lang="en-US"/>
              <a:t> </a:t>
            </a:r>
            <a:r>
              <a:rPr lang="en-US" err="1"/>
              <a:t>Themen</a:t>
            </a:r>
            <a:endParaRPr lang="en-US"/>
          </a:p>
        </p:txBody>
      </p:sp>
      <p:sp>
        <p:nvSpPr>
          <p:cNvPr id="25" name="Text Placeholder 10">
            <a:extLst>
              <a:ext uri="{FF2B5EF4-FFF2-40B4-BE49-F238E27FC236}">
                <a16:creationId xmlns:a16="http://schemas.microsoft.com/office/drawing/2014/main" id="{3CC01559-CE77-AA17-3A26-A08CD943E3C6}"/>
              </a:ext>
            </a:extLst>
          </p:cNvPr>
          <p:cNvSpPr>
            <a:spLocks noGrp="1"/>
          </p:cNvSpPr>
          <p:nvPr>
            <p:ph type="body" sz="quarter" idx="13" hasCustomPrompt="1"/>
          </p:nvPr>
        </p:nvSpPr>
        <p:spPr>
          <a:xfrm>
            <a:off x="842962" y="179035"/>
            <a:ext cx="105108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Agenda</a:t>
            </a:r>
          </a:p>
        </p:txBody>
      </p:sp>
      <p:sp>
        <p:nvSpPr>
          <p:cNvPr id="2" name="Rechteck 1">
            <a:extLst>
              <a:ext uri="{FF2B5EF4-FFF2-40B4-BE49-F238E27FC236}">
                <a16:creationId xmlns:a16="http://schemas.microsoft.com/office/drawing/2014/main" id="{D88DDA35-BD1D-D9F9-5C76-4157CD4D058B}"/>
              </a:ext>
            </a:extLst>
          </p:cNvPr>
          <p:cNvSpPr/>
          <p:nvPr userDrawn="1"/>
        </p:nvSpPr>
        <p:spPr>
          <a:xfrm>
            <a:off x="842381" y="1449388"/>
            <a:ext cx="3022048"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hteck 19">
            <a:extLst>
              <a:ext uri="{FF2B5EF4-FFF2-40B4-BE49-F238E27FC236}">
                <a16:creationId xmlns:a16="http://schemas.microsoft.com/office/drawing/2014/main" id="{AA612118-4CA7-CF84-DB9A-C94BCEEEB8BB}"/>
              </a:ext>
            </a:extLst>
          </p:cNvPr>
          <p:cNvSpPr/>
          <p:nvPr userDrawn="1"/>
        </p:nvSpPr>
        <p:spPr>
          <a:xfrm>
            <a:off x="4586273" y="1449388"/>
            <a:ext cx="3022048"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hteck 25">
            <a:extLst>
              <a:ext uri="{FF2B5EF4-FFF2-40B4-BE49-F238E27FC236}">
                <a16:creationId xmlns:a16="http://schemas.microsoft.com/office/drawing/2014/main" id="{DE860723-2244-34AD-8812-407B6620F7FB}"/>
              </a:ext>
            </a:extLst>
          </p:cNvPr>
          <p:cNvSpPr/>
          <p:nvPr userDrawn="1"/>
        </p:nvSpPr>
        <p:spPr>
          <a:xfrm>
            <a:off x="8330165" y="1449388"/>
            <a:ext cx="3022048"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0248303"/>
      </p:ext>
    </p:extLst>
  </p:cSld>
  <p:clrMapOvr>
    <a:masterClrMapping/>
  </p:clrMapOvr>
  <p:extLst>
    <p:ext uri="{DCECCB84-F9BA-43D5-87BE-67443E8EF086}">
      <p15:sldGuideLst xmlns:p15="http://schemas.microsoft.com/office/powerpoint/2012/main">
        <p15:guide id="1" orient="horz" pos="686">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Agenda_2">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A32ACE16-6C23-7A9C-C863-46958189BF0A}"/>
              </a:ext>
            </a:extLst>
          </p:cNvPr>
          <p:cNvSpPr/>
          <p:nvPr userDrawn="1"/>
        </p:nvSpPr>
        <p:spPr>
          <a:xfrm>
            <a:off x="1" y="0"/>
            <a:ext cx="3976575" cy="6858000"/>
          </a:xfrm>
          <a:prstGeom prst="rect">
            <a:avLst/>
          </a:prstGeom>
          <a:gradFill>
            <a:gsLst>
              <a:gs pos="0">
                <a:srgbClr val="005C2A"/>
              </a:gs>
              <a:gs pos="0">
                <a:srgbClr val="005C2A"/>
              </a:gs>
              <a:gs pos="80000">
                <a:srgbClr val="7EB53C"/>
              </a:gs>
              <a:gs pos="44000">
                <a:srgbClr val="008A3E"/>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graphicFrame>
        <p:nvGraphicFramePr>
          <p:cNvPr id="2" name="think-cell data - do not delete" hidden="1">
            <a:extLst>
              <a:ext uri="{FF2B5EF4-FFF2-40B4-BE49-F238E27FC236}">
                <a16:creationId xmlns:a16="http://schemas.microsoft.com/office/drawing/2014/main" id="{4BF8DA1B-FD52-3111-C969-140A1FC91753}"/>
              </a:ext>
            </a:extLst>
          </p:cNvPr>
          <p:cNvGraphicFramePr>
            <a:graphicFrameLocks noChangeAspect="1"/>
          </p:cNvGraphicFramePr>
          <p:nvPr userDrawn="1">
            <p:custDataLst>
              <p:tags r:id="rId1"/>
            </p:custDataLst>
            <p:extLst>
              <p:ext uri="{D42A27DB-BD31-4B8C-83A1-F6EECF244321}">
                <p14:modId xmlns:p14="http://schemas.microsoft.com/office/powerpoint/2010/main" val="28208128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4BF8DA1B-FD52-3111-C969-140A1FC9175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753577"/>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272336"/>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791095"/>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3</a:t>
            </a:r>
          </a:p>
        </p:txBody>
      </p:sp>
      <p:sp>
        <p:nvSpPr>
          <p:cNvPr id="17" name="Title Placeholder 1">
            <a:extLst>
              <a:ext uri="{FF2B5EF4-FFF2-40B4-BE49-F238E27FC236}">
                <a16:creationId xmlns:a16="http://schemas.microsoft.com/office/drawing/2014/main" id="{8EAAAC14-1EFC-40AC-BD2C-AFAE7EEA78EC}"/>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186718612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Logo">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2059649-B7E3-6743-8423-D5E46957126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2407" t="24550" r="12531" b="8415"/>
          <a:stretch/>
        </p:blipFill>
        <p:spPr>
          <a:xfrm flipH="1">
            <a:off x="-4" y="0"/>
            <a:ext cx="12192003" cy="6850823"/>
          </a:xfrm>
          <a:prstGeom prst="rect">
            <a:avLst/>
          </a:prstGeom>
        </p:spPr>
      </p:pic>
      <p:sp>
        <p:nvSpPr>
          <p:cNvPr id="9" name="TextBox 8">
            <a:extLst>
              <a:ext uri="{FF2B5EF4-FFF2-40B4-BE49-F238E27FC236}">
                <a16:creationId xmlns:a16="http://schemas.microsoft.com/office/drawing/2014/main" id="{B2482E0C-A5D2-5747-9B5C-8D1BBA5823F5}"/>
              </a:ext>
            </a:extLst>
          </p:cNvPr>
          <p:cNvSpPr txBox="1"/>
          <p:nvPr userDrawn="1"/>
        </p:nvSpPr>
        <p:spPr>
          <a:xfrm>
            <a:off x="6803062" y="6085846"/>
            <a:ext cx="2529914" cy="523220"/>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Prof. Dr. Leif Döring</a:t>
            </a:r>
            <a:b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b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Lehrstuhl für Stochastik</a:t>
            </a:r>
          </a:p>
        </p:txBody>
      </p:sp>
      <p:sp>
        <p:nvSpPr>
          <p:cNvPr id="14" name="TextBox 13">
            <a:extLst>
              <a:ext uri="{FF2B5EF4-FFF2-40B4-BE49-F238E27FC236}">
                <a16:creationId xmlns:a16="http://schemas.microsoft.com/office/drawing/2014/main" id="{8FCB8AD6-B591-B242-B23C-CF2C744C63C1}"/>
              </a:ext>
            </a:extLst>
          </p:cNvPr>
          <p:cNvSpPr txBox="1"/>
          <p:nvPr userDrawn="1"/>
        </p:nvSpPr>
        <p:spPr>
          <a:xfrm>
            <a:off x="2755318" y="6085846"/>
            <a:ext cx="3840480" cy="523220"/>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Prof. Dr. Martin </a:t>
            </a:r>
            <a:r>
              <a:rPr lang="de-DE" sz="1400" err="1">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Schlather</a:t>
            </a:r>
            <a:b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b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Lehrstuhl für Stochastik und ihre Anwendungen</a:t>
            </a:r>
          </a:p>
        </p:txBody>
      </p:sp>
      <p:sp>
        <p:nvSpPr>
          <p:cNvPr id="15" name="TextBox 14">
            <a:extLst>
              <a:ext uri="{FF2B5EF4-FFF2-40B4-BE49-F238E27FC236}">
                <a16:creationId xmlns:a16="http://schemas.microsoft.com/office/drawing/2014/main" id="{4303B698-424C-144B-BEC8-AEDD48BAAE71}"/>
              </a:ext>
            </a:extLst>
          </p:cNvPr>
          <p:cNvSpPr txBox="1"/>
          <p:nvPr userDrawn="1"/>
        </p:nvSpPr>
        <p:spPr>
          <a:xfrm>
            <a:off x="548566" y="6085846"/>
            <a:ext cx="1999488" cy="307777"/>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In </a:t>
            </a:r>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Kooperation</a:t>
            </a: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 mit</a:t>
            </a:r>
          </a:p>
        </p:txBody>
      </p:sp>
      <p:pic>
        <p:nvPicPr>
          <p:cNvPr id="7" name="Picture 6" descr="A picture containing graphical user interface&#10;&#10;Description automatically generated">
            <a:extLst>
              <a:ext uri="{FF2B5EF4-FFF2-40B4-BE49-F238E27FC236}">
                <a16:creationId xmlns:a16="http://schemas.microsoft.com/office/drawing/2014/main" id="{B4BB6E86-0170-7A46-9CF7-547F8DA0F83B}"/>
              </a:ext>
            </a:extLst>
          </p:cNvPr>
          <p:cNvPicPr>
            <a:picLocks noChangeAspect="1"/>
          </p:cNvPicPr>
          <p:nvPr userDrawn="1"/>
        </p:nvPicPr>
        <p:blipFill>
          <a:blip r:embed="rId3"/>
          <a:stretch>
            <a:fillRect/>
          </a:stretch>
        </p:blipFill>
        <p:spPr>
          <a:xfrm>
            <a:off x="2036781" y="-62639"/>
            <a:ext cx="7903284" cy="2460556"/>
          </a:xfrm>
          <a:prstGeom prst="rect">
            <a:avLst/>
          </a:prstGeom>
        </p:spPr>
      </p:pic>
    </p:spTree>
    <p:extLst>
      <p:ext uri="{BB962C8B-B14F-4D97-AF65-F5344CB8AC3E}">
        <p14:creationId xmlns:p14="http://schemas.microsoft.com/office/powerpoint/2010/main" val="41062134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Agenda_2_1">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31D2B265-715C-8778-A7A4-EC219D03AF55}"/>
              </a:ext>
            </a:extLst>
          </p:cNvPr>
          <p:cNvGraphicFramePr>
            <a:graphicFrameLocks noChangeAspect="1"/>
          </p:cNvGraphicFramePr>
          <p:nvPr userDrawn="1">
            <p:custDataLst>
              <p:tags r:id="rId1"/>
            </p:custDataLst>
            <p:extLst>
              <p:ext uri="{D42A27DB-BD31-4B8C-83A1-F6EECF244321}">
                <p14:modId xmlns:p14="http://schemas.microsoft.com/office/powerpoint/2010/main" val="3039161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31D2B265-715C-8778-A7A4-EC219D03AF5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1" y="0"/>
            <a:ext cx="3976575" cy="6858000"/>
          </a:xfrm>
          <a:prstGeom prst="rect">
            <a:avLst/>
          </a:prstGeom>
          <a:gradFill>
            <a:gsLst>
              <a:gs pos="0">
                <a:srgbClr val="005C2A"/>
              </a:gs>
              <a:gs pos="0">
                <a:srgbClr val="005C2A"/>
              </a:gs>
              <a:gs pos="80000">
                <a:srgbClr val="7EB53C"/>
              </a:gs>
              <a:gs pos="44000">
                <a:srgbClr val="008A3E"/>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797967"/>
            <a:ext cx="6535850" cy="319228"/>
          </a:xfrm>
          <a:prstGeom prst="rect">
            <a:avLst/>
          </a:prstGeom>
        </p:spPr>
        <p:txBody>
          <a:bodyPr>
            <a:normAutofit/>
          </a:bodyPr>
          <a:lstStyle>
            <a:lvl1pPr marL="0" indent="0">
              <a:spcBef>
                <a:spcPts val="1800"/>
              </a:spcBef>
              <a:buNone/>
              <a:defRPr sz="1800">
                <a:solidFill>
                  <a:schemeClr val="tx1"/>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316726"/>
            <a:ext cx="6535850" cy="319228"/>
          </a:xfrm>
          <a:prstGeom prst="rect">
            <a:avLst/>
          </a:prstGeom>
        </p:spPr>
        <p:txBody>
          <a:bodyPr>
            <a:normAutofit/>
          </a:bodyPr>
          <a:lstStyle>
            <a:lvl1pPr marL="0" indent="0">
              <a:spcBef>
                <a:spcPts val="1800"/>
              </a:spcBef>
              <a:buNone/>
              <a:defRPr sz="1800">
                <a:solidFill>
                  <a:srgbClr val="7EB53C"/>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835485"/>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3</a:t>
            </a:r>
          </a:p>
        </p:txBody>
      </p:sp>
      <p:sp>
        <p:nvSpPr>
          <p:cNvPr id="16" name="Freeform 1079">
            <a:extLst>
              <a:ext uri="{FF2B5EF4-FFF2-40B4-BE49-F238E27FC236}">
                <a16:creationId xmlns:a16="http://schemas.microsoft.com/office/drawing/2014/main" id="{71DBD7B6-88D2-4E63-98AC-E9A7801A7350}"/>
              </a:ext>
            </a:extLst>
          </p:cNvPr>
          <p:cNvSpPr>
            <a:spLocks noChangeAspect="1" noEditPoints="1"/>
          </p:cNvSpPr>
          <p:nvPr userDrawn="1"/>
        </p:nvSpPr>
        <p:spPr bwMode="auto">
          <a:xfrm>
            <a:off x="4336439" y="3316726"/>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rgbClr val="7EB53C"/>
          </a:solidFill>
          <a:ln>
            <a:noFill/>
          </a:ln>
        </p:spPr>
        <p:txBody>
          <a:bodyPr vert="horz" wrap="square" lIns="91440" tIns="45720" rIns="91440" bIns="45720" numCol="1" anchor="t" anchorCtr="0" compatLnSpc="1">
            <a:prstTxWarp prst="textNoShape">
              <a:avLst/>
            </a:prstTxWarp>
          </a:bodyPr>
          <a:lstStyle/>
          <a:p>
            <a:endParaRPr lang="de-DE">
              <a:solidFill>
                <a:schemeClr val="accent1">
                  <a:lumMod val="40000"/>
                  <a:lumOff val="60000"/>
                </a:schemeClr>
              </a:solidFill>
            </a:endParaRPr>
          </a:p>
        </p:txBody>
      </p:sp>
      <p:sp>
        <p:nvSpPr>
          <p:cNvPr id="18" name="Title Placeholder 1">
            <a:extLst>
              <a:ext uri="{FF2B5EF4-FFF2-40B4-BE49-F238E27FC236}">
                <a16:creationId xmlns:a16="http://schemas.microsoft.com/office/drawing/2014/main" id="{D7F4C3E3-50AC-43C8-8A02-B9D071CE3943}"/>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2184542972"/>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2_Agenda_2_1">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05518201-02C5-12AC-9025-4435E6242F08}"/>
              </a:ext>
            </a:extLst>
          </p:cNvPr>
          <p:cNvSpPr/>
          <p:nvPr userDrawn="1"/>
        </p:nvSpPr>
        <p:spPr>
          <a:xfrm>
            <a:off x="1" y="0"/>
            <a:ext cx="3976575" cy="6858000"/>
          </a:xfrm>
          <a:prstGeom prst="rect">
            <a:avLst/>
          </a:prstGeom>
          <a:gradFill>
            <a:gsLst>
              <a:gs pos="0">
                <a:srgbClr val="005C2A"/>
              </a:gs>
              <a:gs pos="0">
                <a:srgbClr val="005C2A"/>
              </a:gs>
              <a:gs pos="80000">
                <a:srgbClr val="7EB53C"/>
              </a:gs>
              <a:gs pos="44000">
                <a:srgbClr val="008A3E"/>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graphicFrame>
        <p:nvGraphicFramePr>
          <p:cNvPr id="2" name="think-cell data - do not delete" hidden="1">
            <a:extLst>
              <a:ext uri="{FF2B5EF4-FFF2-40B4-BE49-F238E27FC236}">
                <a16:creationId xmlns:a16="http://schemas.microsoft.com/office/drawing/2014/main" id="{31D2B265-715C-8778-A7A4-EC219D03AF55}"/>
              </a:ext>
            </a:extLst>
          </p:cNvPr>
          <p:cNvGraphicFramePr>
            <a:graphicFrameLocks noChangeAspect="1"/>
          </p:cNvGraphicFramePr>
          <p:nvPr userDrawn="1">
            <p:custDataLst>
              <p:tags r:id="rId1"/>
            </p:custDataLst>
            <p:extLst>
              <p:ext uri="{D42A27DB-BD31-4B8C-83A1-F6EECF244321}">
                <p14:modId xmlns:p14="http://schemas.microsoft.com/office/powerpoint/2010/main" val="3039161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31D2B265-715C-8778-A7A4-EC219D03AF5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797967"/>
            <a:ext cx="6535850" cy="319228"/>
          </a:xfrm>
          <a:prstGeom prst="rect">
            <a:avLst/>
          </a:prstGeom>
        </p:spPr>
        <p:txBody>
          <a:bodyPr>
            <a:normAutofit/>
          </a:bodyPr>
          <a:lstStyle>
            <a:lvl1pPr marL="0" indent="0">
              <a:spcBef>
                <a:spcPts val="1800"/>
              </a:spcBef>
              <a:buNone/>
              <a:defRPr sz="1800">
                <a:solidFill>
                  <a:schemeClr val="tx1"/>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316726"/>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835485"/>
            <a:ext cx="6535850" cy="319228"/>
          </a:xfrm>
          <a:prstGeom prst="rect">
            <a:avLst/>
          </a:prstGeom>
        </p:spPr>
        <p:txBody>
          <a:bodyPr>
            <a:normAutofit/>
          </a:bodyPr>
          <a:lstStyle>
            <a:lvl1pPr marL="0" indent="0">
              <a:spcBef>
                <a:spcPts val="1800"/>
              </a:spcBef>
              <a:buNone/>
              <a:defRPr sz="1800">
                <a:solidFill>
                  <a:srgbClr val="7EB53C"/>
                </a:solidFill>
              </a:defRPr>
            </a:lvl1pPr>
          </a:lstStyle>
          <a:p>
            <a:pPr lvl="0"/>
            <a:r>
              <a:rPr lang="de-DE"/>
              <a:t>TOP 3</a:t>
            </a:r>
          </a:p>
        </p:txBody>
      </p:sp>
      <p:sp>
        <p:nvSpPr>
          <p:cNvPr id="16" name="Freeform 1079">
            <a:extLst>
              <a:ext uri="{FF2B5EF4-FFF2-40B4-BE49-F238E27FC236}">
                <a16:creationId xmlns:a16="http://schemas.microsoft.com/office/drawing/2014/main" id="{71DBD7B6-88D2-4E63-98AC-E9A7801A7350}"/>
              </a:ext>
            </a:extLst>
          </p:cNvPr>
          <p:cNvSpPr>
            <a:spLocks noChangeAspect="1" noEditPoints="1"/>
          </p:cNvSpPr>
          <p:nvPr userDrawn="1"/>
        </p:nvSpPr>
        <p:spPr bwMode="auto">
          <a:xfrm>
            <a:off x="4336439" y="3826607"/>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rgbClr val="7EB53C"/>
          </a:solidFill>
          <a:ln>
            <a:noFill/>
          </a:ln>
        </p:spPr>
        <p:txBody>
          <a:bodyPr vert="horz" wrap="square" lIns="91440" tIns="45720" rIns="91440" bIns="45720" numCol="1" anchor="t" anchorCtr="0" compatLnSpc="1">
            <a:prstTxWarp prst="textNoShape">
              <a:avLst/>
            </a:prstTxWarp>
          </a:bodyPr>
          <a:lstStyle/>
          <a:p>
            <a:endParaRPr lang="de-DE">
              <a:solidFill>
                <a:srgbClr val="7EB53C"/>
              </a:solidFill>
            </a:endParaRPr>
          </a:p>
        </p:txBody>
      </p:sp>
      <p:sp>
        <p:nvSpPr>
          <p:cNvPr id="18" name="Title Placeholder 1">
            <a:extLst>
              <a:ext uri="{FF2B5EF4-FFF2-40B4-BE49-F238E27FC236}">
                <a16:creationId xmlns:a16="http://schemas.microsoft.com/office/drawing/2014/main" id="{D7F4C3E3-50AC-43C8-8A02-B9D071CE3943}"/>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3367275232"/>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Agenda_2_1">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4646A5F1-5352-6DF0-30C0-87A31262C48B}"/>
              </a:ext>
            </a:extLst>
          </p:cNvPr>
          <p:cNvSpPr/>
          <p:nvPr userDrawn="1"/>
        </p:nvSpPr>
        <p:spPr>
          <a:xfrm>
            <a:off x="1" y="0"/>
            <a:ext cx="3976575" cy="6858000"/>
          </a:xfrm>
          <a:prstGeom prst="rect">
            <a:avLst/>
          </a:prstGeom>
          <a:gradFill>
            <a:gsLst>
              <a:gs pos="0">
                <a:srgbClr val="005C2A"/>
              </a:gs>
              <a:gs pos="0">
                <a:srgbClr val="005C2A"/>
              </a:gs>
              <a:gs pos="80000">
                <a:srgbClr val="7EB53C"/>
              </a:gs>
              <a:gs pos="44000">
                <a:srgbClr val="008A3E"/>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graphicFrame>
        <p:nvGraphicFramePr>
          <p:cNvPr id="2" name="think-cell data - do not delete" hidden="1">
            <a:extLst>
              <a:ext uri="{FF2B5EF4-FFF2-40B4-BE49-F238E27FC236}">
                <a16:creationId xmlns:a16="http://schemas.microsoft.com/office/drawing/2014/main" id="{31D2B265-715C-8778-A7A4-EC219D03AF55}"/>
              </a:ext>
            </a:extLst>
          </p:cNvPr>
          <p:cNvGraphicFramePr>
            <a:graphicFrameLocks noChangeAspect="1"/>
          </p:cNvGraphicFramePr>
          <p:nvPr userDrawn="1">
            <p:custDataLst>
              <p:tags r:id="rId1"/>
            </p:custDataLst>
            <p:extLst>
              <p:ext uri="{D42A27DB-BD31-4B8C-83A1-F6EECF244321}">
                <p14:modId xmlns:p14="http://schemas.microsoft.com/office/powerpoint/2010/main" val="3039161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31D2B265-715C-8778-A7A4-EC219D03AF5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797967"/>
            <a:ext cx="6535850" cy="319228"/>
          </a:xfrm>
          <a:prstGeom prst="rect">
            <a:avLst/>
          </a:prstGeom>
        </p:spPr>
        <p:txBody>
          <a:bodyPr>
            <a:normAutofit/>
          </a:bodyPr>
          <a:lstStyle>
            <a:lvl1pPr marL="0" indent="0">
              <a:spcBef>
                <a:spcPts val="1800"/>
              </a:spcBef>
              <a:buNone/>
              <a:defRPr sz="1800">
                <a:solidFill>
                  <a:srgbClr val="7EB53C"/>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316726"/>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835485"/>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3</a:t>
            </a:r>
          </a:p>
        </p:txBody>
      </p:sp>
      <p:sp>
        <p:nvSpPr>
          <p:cNvPr id="16" name="Freeform 1079">
            <a:extLst>
              <a:ext uri="{FF2B5EF4-FFF2-40B4-BE49-F238E27FC236}">
                <a16:creationId xmlns:a16="http://schemas.microsoft.com/office/drawing/2014/main" id="{71DBD7B6-88D2-4E63-98AC-E9A7801A7350}"/>
              </a:ext>
            </a:extLst>
          </p:cNvPr>
          <p:cNvSpPr>
            <a:spLocks noChangeAspect="1" noEditPoints="1"/>
          </p:cNvSpPr>
          <p:nvPr userDrawn="1"/>
        </p:nvSpPr>
        <p:spPr bwMode="auto">
          <a:xfrm>
            <a:off x="4336439" y="2793205"/>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rgbClr val="7EB53C"/>
          </a:solidFill>
          <a:ln>
            <a:noFill/>
          </a:ln>
        </p:spPr>
        <p:txBody>
          <a:bodyPr vert="horz" wrap="square" lIns="91440" tIns="45720" rIns="91440" bIns="45720" numCol="1" anchor="t" anchorCtr="0" compatLnSpc="1">
            <a:prstTxWarp prst="textNoShape">
              <a:avLst/>
            </a:prstTxWarp>
          </a:bodyPr>
          <a:lstStyle/>
          <a:p>
            <a:endParaRPr lang="de-DE">
              <a:solidFill>
                <a:schemeClr val="accent1">
                  <a:lumMod val="40000"/>
                  <a:lumOff val="60000"/>
                </a:schemeClr>
              </a:solidFill>
            </a:endParaRPr>
          </a:p>
        </p:txBody>
      </p:sp>
      <p:sp>
        <p:nvSpPr>
          <p:cNvPr id="18" name="Title Placeholder 1">
            <a:extLst>
              <a:ext uri="{FF2B5EF4-FFF2-40B4-BE49-F238E27FC236}">
                <a16:creationId xmlns:a16="http://schemas.microsoft.com/office/drawing/2014/main" id="{D7F4C3E3-50AC-43C8-8A02-B9D071CE3943}"/>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1739388833"/>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Agenda_2_2">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0BB4F46D-D17C-96BE-0971-889AE62FC55F}"/>
              </a:ext>
            </a:extLst>
          </p:cNvPr>
          <p:cNvSpPr/>
          <p:nvPr userDrawn="1"/>
        </p:nvSpPr>
        <p:spPr>
          <a:xfrm>
            <a:off x="1" y="0"/>
            <a:ext cx="3976575" cy="6858000"/>
          </a:xfrm>
          <a:prstGeom prst="rect">
            <a:avLst/>
          </a:prstGeom>
          <a:gradFill>
            <a:gsLst>
              <a:gs pos="0">
                <a:srgbClr val="005C2A"/>
              </a:gs>
              <a:gs pos="0">
                <a:srgbClr val="005C2A"/>
              </a:gs>
              <a:gs pos="80000">
                <a:srgbClr val="7EB53C"/>
              </a:gs>
              <a:gs pos="44000">
                <a:srgbClr val="008A3E"/>
              </a:gs>
              <a:gs pos="100000">
                <a:srgbClr val="7EB53C"/>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graphicFrame>
        <p:nvGraphicFramePr>
          <p:cNvPr id="2" name="think-cell data - do not delete" hidden="1">
            <a:extLst>
              <a:ext uri="{FF2B5EF4-FFF2-40B4-BE49-F238E27FC236}">
                <a16:creationId xmlns:a16="http://schemas.microsoft.com/office/drawing/2014/main" id="{BEBED514-A6A8-0682-BC2A-45961360F7C9}"/>
              </a:ext>
            </a:extLst>
          </p:cNvPr>
          <p:cNvGraphicFramePr>
            <a:graphicFrameLocks noChangeAspect="1"/>
          </p:cNvGraphicFramePr>
          <p:nvPr userDrawn="1">
            <p:custDataLst>
              <p:tags r:id="rId1"/>
            </p:custDataLst>
            <p:extLst>
              <p:ext uri="{D42A27DB-BD31-4B8C-83A1-F6EECF244321}">
                <p14:modId xmlns:p14="http://schemas.microsoft.com/office/powerpoint/2010/main" val="2760969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EBED514-A6A8-0682-BC2A-45961360F7C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5" name="Text Placeholder 6">
            <a:extLst>
              <a:ext uri="{FF2B5EF4-FFF2-40B4-BE49-F238E27FC236}">
                <a16:creationId xmlns:a16="http://schemas.microsoft.com/office/drawing/2014/main" id="{7AE47188-F752-443A-9545-C35EC5089CA3}"/>
              </a:ext>
            </a:extLst>
          </p:cNvPr>
          <p:cNvSpPr>
            <a:spLocks noGrp="1"/>
          </p:cNvSpPr>
          <p:nvPr>
            <p:ph type="body" sz="quarter" idx="10" hasCustomPrompt="1"/>
          </p:nvPr>
        </p:nvSpPr>
        <p:spPr>
          <a:xfrm>
            <a:off x="4816363" y="2496123"/>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1</a:t>
            </a:r>
          </a:p>
        </p:txBody>
      </p:sp>
      <p:sp>
        <p:nvSpPr>
          <p:cNvPr id="16" name="Text Placeholder 6">
            <a:extLst>
              <a:ext uri="{FF2B5EF4-FFF2-40B4-BE49-F238E27FC236}">
                <a16:creationId xmlns:a16="http://schemas.microsoft.com/office/drawing/2014/main" id="{62D1C780-A974-4633-AC4C-2C967F237E99}"/>
              </a:ext>
            </a:extLst>
          </p:cNvPr>
          <p:cNvSpPr>
            <a:spLocks noGrp="1"/>
          </p:cNvSpPr>
          <p:nvPr>
            <p:ph type="body" sz="quarter" idx="11" hasCustomPrompt="1"/>
          </p:nvPr>
        </p:nvSpPr>
        <p:spPr>
          <a:xfrm>
            <a:off x="4816363" y="3014882"/>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2</a:t>
            </a:r>
          </a:p>
        </p:txBody>
      </p:sp>
      <p:sp>
        <p:nvSpPr>
          <p:cNvPr id="17" name="Text Placeholder 6">
            <a:extLst>
              <a:ext uri="{FF2B5EF4-FFF2-40B4-BE49-F238E27FC236}">
                <a16:creationId xmlns:a16="http://schemas.microsoft.com/office/drawing/2014/main" id="{87BA7452-618A-4334-8CB9-FCBDC80A2163}"/>
              </a:ext>
            </a:extLst>
          </p:cNvPr>
          <p:cNvSpPr>
            <a:spLocks noGrp="1"/>
          </p:cNvSpPr>
          <p:nvPr>
            <p:ph type="body" sz="quarter" idx="12" hasCustomPrompt="1"/>
          </p:nvPr>
        </p:nvSpPr>
        <p:spPr>
          <a:xfrm>
            <a:off x="4816363" y="3533641"/>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3</a:t>
            </a:r>
          </a:p>
        </p:txBody>
      </p:sp>
      <p:sp>
        <p:nvSpPr>
          <p:cNvPr id="18" name="Text Placeholder 6">
            <a:extLst>
              <a:ext uri="{FF2B5EF4-FFF2-40B4-BE49-F238E27FC236}">
                <a16:creationId xmlns:a16="http://schemas.microsoft.com/office/drawing/2014/main" id="{F4DB1780-46CC-469E-A7AF-CC727627288E}"/>
              </a:ext>
            </a:extLst>
          </p:cNvPr>
          <p:cNvSpPr>
            <a:spLocks noGrp="1"/>
          </p:cNvSpPr>
          <p:nvPr>
            <p:ph type="body" sz="quarter" idx="13" hasCustomPrompt="1"/>
          </p:nvPr>
        </p:nvSpPr>
        <p:spPr>
          <a:xfrm>
            <a:off x="4816363" y="4052400"/>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4</a:t>
            </a:r>
          </a:p>
        </p:txBody>
      </p:sp>
      <p:sp>
        <p:nvSpPr>
          <p:cNvPr id="19" name="Freeform 1079">
            <a:extLst>
              <a:ext uri="{FF2B5EF4-FFF2-40B4-BE49-F238E27FC236}">
                <a16:creationId xmlns:a16="http://schemas.microsoft.com/office/drawing/2014/main" id="{8269BC20-D0F2-433E-BFBC-3E98A92F4705}"/>
              </a:ext>
            </a:extLst>
          </p:cNvPr>
          <p:cNvSpPr>
            <a:spLocks noChangeAspect="1" noEditPoints="1"/>
          </p:cNvSpPr>
          <p:nvPr userDrawn="1"/>
        </p:nvSpPr>
        <p:spPr bwMode="auto">
          <a:xfrm>
            <a:off x="4336439" y="3008438"/>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de-DE"/>
          </a:p>
        </p:txBody>
      </p:sp>
      <p:sp>
        <p:nvSpPr>
          <p:cNvPr id="22" name="Title Placeholder 1">
            <a:extLst>
              <a:ext uri="{FF2B5EF4-FFF2-40B4-BE49-F238E27FC236}">
                <a16:creationId xmlns:a16="http://schemas.microsoft.com/office/drawing/2014/main" id="{01887690-3EF8-49BD-B07A-498C5B8331E8}"/>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929216399"/>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Agenda_2_3">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6DDED1E-BFE0-6E33-5CBA-09F634DCD9A1}"/>
              </a:ext>
            </a:extLst>
          </p:cNvPr>
          <p:cNvGraphicFramePr>
            <a:graphicFrameLocks noChangeAspect="1"/>
          </p:cNvGraphicFramePr>
          <p:nvPr userDrawn="1">
            <p:custDataLst>
              <p:tags r:id="rId1"/>
            </p:custDataLst>
            <p:extLst>
              <p:ext uri="{D42A27DB-BD31-4B8C-83A1-F6EECF244321}">
                <p14:modId xmlns:p14="http://schemas.microsoft.com/office/powerpoint/2010/main" val="20463238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6DDED1E-BFE0-6E33-5CBA-09F634DCD9A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1" y="0"/>
            <a:ext cx="3976575"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496123"/>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014882"/>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533641"/>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3</a:t>
            </a:r>
          </a:p>
        </p:txBody>
      </p:sp>
      <p:sp>
        <p:nvSpPr>
          <p:cNvPr id="9" name="Text Placeholder 6">
            <a:extLst>
              <a:ext uri="{FF2B5EF4-FFF2-40B4-BE49-F238E27FC236}">
                <a16:creationId xmlns:a16="http://schemas.microsoft.com/office/drawing/2014/main" id="{54F58F6D-5153-4A9F-942B-ABB91607B0FD}"/>
              </a:ext>
            </a:extLst>
          </p:cNvPr>
          <p:cNvSpPr>
            <a:spLocks noGrp="1"/>
          </p:cNvSpPr>
          <p:nvPr>
            <p:ph type="body" sz="quarter" idx="13" hasCustomPrompt="1"/>
          </p:nvPr>
        </p:nvSpPr>
        <p:spPr>
          <a:xfrm>
            <a:off x="4816363" y="4052400"/>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4</a:t>
            </a:r>
          </a:p>
        </p:txBody>
      </p:sp>
      <p:sp>
        <p:nvSpPr>
          <p:cNvPr id="2" name="Freeform 1079">
            <a:extLst>
              <a:ext uri="{FF2B5EF4-FFF2-40B4-BE49-F238E27FC236}">
                <a16:creationId xmlns:a16="http://schemas.microsoft.com/office/drawing/2014/main" id="{B3F5073E-FB9C-4F8C-B05D-F48F2DC3E073}"/>
              </a:ext>
            </a:extLst>
          </p:cNvPr>
          <p:cNvSpPr>
            <a:spLocks noChangeAspect="1" noEditPoints="1"/>
          </p:cNvSpPr>
          <p:nvPr userDrawn="1"/>
        </p:nvSpPr>
        <p:spPr bwMode="auto">
          <a:xfrm>
            <a:off x="4336439" y="3526021"/>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de-DE"/>
          </a:p>
        </p:txBody>
      </p:sp>
      <p:sp>
        <p:nvSpPr>
          <p:cNvPr id="16" name="Title Placeholder 1">
            <a:extLst>
              <a:ext uri="{FF2B5EF4-FFF2-40B4-BE49-F238E27FC236}">
                <a16:creationId xmlns:a16="http://schemas.microsoft.com/office/drawing/2014/main" id="{90A65BAA-4E21-4A70-9230-D60AD46D10C9}"/>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2486364737"/>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Agenda_2_4">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AAD840B5-D658-09E8-E7E9-1AB2B51D6C0A}"/>
              </a:ext>
            </a:extLst>
          </p:cNvPr>
          <p:cNvGraphicFramePr>
            <a:graphicFrameLocks noChangeAspect="1"/>
          </p:cNvGraphicFramePr>
          <p:nvPr userDrawn="1">
            <p:custDataLst>
              <p:tags r:id="rId1"/>
            </p:custDataLst>
            <p:extLst>
              <p:ext uri="{D42A27DB-BD31-4B8C-83A1-F6EECF244321}">
                <p14:modId xmlns:p14="http://schemas.microsoft.com/office/powerpoint/2010/main" val="47536224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AAD840B5-D658-09E8-E7E9-1AB2B51D6C0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1" y="0"/>
            <a:ext cx="3976575"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7" name="Text Placeholder 6">
            <a:extLst>
              <a:ext uri="{FF2B5EF4-FFF2-40B4-BE49-F238E27FC236}">
                <a16:creationId xmlns:a16="http://schemas.microsoft.com/office/drawing/2014/main" id="{DDD6A849-E184-4A3F-8618-5304712F5144}"/>
              </a:ext>
            </a:extLst>
          </p:cNvPr>
          <p:cNvSpPr>
            <a:spLocks noGrp="1"/>
          </p:cNvSpPr>
          <p:nvPr>
            <p:ph type="body" sz="quarter" idx="10" hasCustomPrompt="1"/>
          </p:nvPr>
        </p:nvSpPr>
        <p:spPr>
          <a:xfrm>
            <a:off x="4816363" y="2496123"/>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1</a:t>
            </a:r>
          </a:p>
        </p:txBody>
      </p:sp>
      <p:sp>
        <p:nvSpPr>
          <p:cNvPr id="6" name="Text Placeholder 6">
            <a:extLst>
              <a:ext uri="{FF2B5EF4-FFF2-40B4-BE49-F238E27FC236}">
                <a16:creationId xmlns:a16="http://schemas.microsoft.com/office/drawing/2014/main" id="{7ABEB200-51F4-4B32-9C5B-EB74BBFCDCD0}"/>
              </a:ext>
            </a:extLst>
          </p:cNvPr>
          <p:cNvSpPr>
            <a:spLocks noGrp="1"/>
          </p:cNvSpPr>
          <p:nvPr>
            <p:ph type="body" sz="quarter" idx="11" hasCustomPrompt="1"/>
          </p:nvPr>
        </p:nvSpPr>
        <p:spPr>
          <a:xfrm>
            <a:off x="4816363" y="3014882"/>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2</a:t>
            </a:r>
          </a:p>
        </p:txBody>
      </p:sp>
      <p:sp>
        <p:nvSpPr>
          <p:cNvPr id="8" name="Text Placeholder 6">
            <a:extLst>
              <a:ext uri="{FF2B5EF4-FFF2-40B4-BE49-F238E27FC236}">
                <a16:creationId xmlns:a16="http://schemas.microsoft.com/office/drawing/2014/main" id="{3EF3C2BB-A586-4B17-AB1C-66F10161663F}"/>
              </a:ext>
            </a:extLst>
          </p:cNvPr>
          <p:cNvSpPr>
            <a:spLocks noGrp="1"/>
          </p:cNvSpPr>
          <p:nvPr>
            <p:ph type="body" sz="quarter" idx="12" hasCustomPrompt="1"/>
          </p:nvPr>
        </p:nvSpPr>
        <p:spPr>
          <a:xfrm>
            <a:off x="4816363" y="3533641"/>
            <a:ext cx="6535850" cy="319228"/>
          </a:xfrm>
          <a:prstGeom prst="rect">
            <a:avLst/>
          </a:prstGeom>
        </p:spPr>
        <p:txBody>
          <a:bodyPr>
            <a:normAutofit/>
          </a:bodyPr>
          <a:lstStyle>
            <a:lvl1pPr marL="0" indent="0">
              <a:spcBef>
                <a:spcPts val="1800"/>
              </a:spcBef>
              <a:buNone/>
              <a:defRPr sz="1800">
                <a:solidFill>
                  <a:schemeClr val="tx1">
                    <a:lumMod val="50000"/>
                    <a:lumOff val="50000"/>
                  </a:schemeClr>
                </a:solidFill>
              </a:defRPr>
            </a:lvl1pPr>
          </a:lstStyle>
          <a:p>
            <a:pPr lvl="0"/>
            <a:r>
              <a:rPr lang="de-DE"/>
              <a:t>TOP 3</a:t>
            </a:r>
          </a:p>
        </p:txBody>
      </p:sp>
      <p:sp>
        <p:nvSpPr>
          <p:cNvPr id="9" name="Text Placeholder 6">
            <a:extLst>
              <a:ext uri="{FF2B5EF4-FFF2-40B4-BE49-F238E27FC236}">
                <a16:creationId xmlns:a16="http://schemas.microsoft.com/office/drawing/2014/main" id="{54F58F6D-5153-4A9F-942B-ABB91607B0FD}"/>
              </a:ext>
            </a:extLst>
          </p:cNvPr>
          <p:cNvSpPr>
            <a:spLocks noGrp="1"/>
          </p:cNvSpPr>
          <p:nvPr>
            <p:ph type="body" sz="quarter" idx="13" hasCustomPrompt="1"/>
          </p:nvPr>
        </p:nvSpPr>
        <p:spPr>
          <a:xfrm>
            <a:off x="4816363" y="4052400"/>
            <a:ext cx="6535850" cy="319228"/>
          </a:xfrm>
          <a:prstGeom prst="rect">
            <a:avLst/>
          </a:prstGeom>
        </p:spPr>
        <p:txBody>
          <a:bodyPr>
            <a:normAutofit/>
          </a:bodyPr>
          <a:lstStyle>
            <a:lvl1pPr marL="0" indent="0">
              <a:spcBef>
                <a:spcPts val="1800"/>
              </a:spcBef>
              <a:buNone/>
              <a:defRPr sz="1800">
                <a:solidFill>
                  <a:schemeClr val="accent1">
                    <a:lumMod val="60000"/>
                    <a:lumOff val="40000"/>
                  </a:schemeClr>
                </a:solidFill>
              </a:defRPr>
            </a:lvl1pPr>
          </a:lstStyle>
          <a:p>
            <a:pPr lvl="0"/>
            <a:r>
              <a:rPr lang="de-DE"/>
              <a:t>TOP 4</a:t>
            </a:r>
          </a:p>
        </p:txBody>
      </p:sp>
      <p:sp>
        <p:nvSpPr>
          <p:cNvPr id="2" name="Freeform 1079">
            <a:extLst>
              <a:ext uri="{FF2B5EF4-FFF2-40B4-BE49-F238E27FC236}">
                <a16:creationId xmlns:a16="http://schemas.microsoft.com/office/drawing/2014/main" id="{B3F5073E-FB9C-4F8C-B05D-F48F2DC3E073}"/>
              </a:ext>
            </a:extLst>
          </p:cNvPr>
          <p:cNvSpPr>
            <a:spLocks noChangeAspect="1" noEditPoints="1"/>
          </p:cNvSpPr>
          <p:nvPr userDrawn="1"/>
        </p:nvSpPr>
        <p:spPr bwMode="auto">
          <a:xfrm>
            <a:off x="4336439" y="4044780"/>
            <a:ext cx="319228" cy="319228"/>
          </a:xfrm>
          <a:custGeom>
            <a:avLst/>
            <a:gdLst>
              <a:gd name="T0" fmla="*/ 251 w 502"/>
              <a:gd name="T1" fmla="*/ 502 h 502"/>
              <a:gd name="T2" fmla="*/ 0 w 502"/>
              <a:gd name="T3" fmla="*/ 251 h 502"/>
              <a:gd name="T4" fmla="*/ 251 w 502"/>
              <a:gd name="T5" fmla="*/ 0 h 502"/>
              <a:gd name="T6" fmla="*/ 502 w 502"/>
              <a:gd name="T7" fmla="*/ 251 h 502"/>
              <a:gd name="T8" fmla="*/ 251 w 502"/>
              <a:gd name="T9" fmla="*/ 502 h 502"/>
              <a:gd name="T10" fmla="*/ 383 w 502"/>
              <a:gd name="T11" fmla="*/ 266 h 502"/>
              <a:gd name="T12" fmla="*/ 383 w 502"/>
              <a:gd name="T13" fmla="*/ 236 h 502"/>
              <a:gd name="T14" fmla="*/ 235 w 502"/>
              <a:gd name="T15" fmla="*/ 88 h 502"/>
              <a:gd name="T16" fmla="*/ 205 w 502"/>
              <a:gd name="T17" fmla="*/ 88 h 502"/>
              <a:gd name="T18" fmla="*/ 172 w 502"/>
              <a:gd name="T19" fmla="*/ 121 h 502"/>
              <a:gd name="T20" fmla="*/ 172 w 502"/>
              <a:gd name="T21" fmla="*/ 150 h 502"/>
              <a:gd name="T22" fmla="*/ 272 w 502"/>
              <a:gd name="T23" fmla="*/ 251 h 502"/>
              <a:gd name="T24" fmla="*/ 172 w 502"/>
              <a:gd name="T25" fmla="*/ 351 h 502"/>
              <a:gd name="T26" fmla="*/ 172 w 502"/>
              <a:gd name="T27" fmla="*/ 381 h 502"/>
              <a:gd name="T28" fmla="*/ 205 w 502"/>
              <a:gd name="T29" fmla="*/ 414 h 502"/>
              <a:gd name="T30" fmla="*/ 235 w 502"/>
              <a:gd name="T31" fmla="*/ 414 h 502"/>
              <a:gd name="T32" fmla="*/ 383 w 502"/>
              <a:gd name="T33" fmla="*/ 26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2" h="502">
                <a:moveTo>
                  <a:pt x="251" y="502"/>
                </a:moveTo>
                <a:cubicBezTo>
                  <a:pt x="113" y="502"/>
                  <a:pt x="0" y="389"/>
                  <a:pt x="0" y="251"/>
                </a:cubicBezTo>
                <a:cubicBezTo>
                  <a:pt x="0" y="112"/>
                  <a:pt x="113" y="0"/>
                  <a:pt x="251" y="0"/>
                </a:cubicBezTo>
                <a:cubicBezTo>
                  <a:pt x="390" y="0"/>
                  <a:pt x="502" y="112"/>
                  <a:pt x="502" y="251"/>
                </a:cubicBezTo>
                <a:cubicBezTo>
                  <a:pt x="502" y="389"/>
                  <a:pt x="390" y="502"/>
                  <a:pt x="251" y="502"/>
                </a:cubicBezTo>
                <a:close/>
                <a:moveTo>
                  <a:pt x="383" y="266"/>
                </a:moveTo>
                <a:cubicBezTo>
                  <a:pt x="391" y="257"/>
                  <a:pt x="391" y="244"/>
                  <a:pt x="383" y="236"/>
                </a:cubicBezTo>
                <a:cubicBezTo>
                  <a:pt x="235" y="88"/>
                  <a:pt x="235" y="88"/>
                  <a:pt x="235" y="88"/>
                </a:cubicBezTo>
                <a:cubicBezTo>
                  <a:pt x="226" y="80"/>
                  <a:pt x="213" y="80"/>
                  <a:pt x="205" y="88"/>
                </a:cubicBezTo>
                <a:cubicBezTo>
                  <a:pt x="172" y="121"/>
                  <a:pt x="172" y="121"/>
                  <a:pt x="172" y="121"/>
                </a:cubicBezTo>
                <a:cubicBezTo>
                  <a:pt x="164" y="129"/>
                  <a:pt x="164" y="142"/>
                  <a:pt x="172" y="150"/>
                </a:cubicBezTo>
                <a:cubicBezTo>
                  <a:pt x="272" y="251"/>
                  <a:pt x="272" y="251"/>
                  <a:pt x="272" y="251"/>
                </a:cubicBezTo>
                <a:cubicBezTo>
                  <a:pt x="172" y="351"/>
                  <a:pt x="172" y="351"/>
                  <a:pt x="172" y="351"/>
                </a:cubicBezTo>
                <a:cubicBezTo>
                  <a:pt x="164" y="359"/>
                  <a:pt x="164" y="372"/>
                  <a:pt x="172" y="381"/>
                </a:cubicBezTo>
                <a:cubicBezTo>
                  <a:pt x="205" y="414"/>
                  <a:pt x="205" y="414"/>
                  <a:pt x="205" y="414"/>
                </a:cubicBezTo>
                <a:cubicBezTo>
                  <a:pt x="213" y="422"/>
                  <a:pt x="226" y="422"/>
                  <a:pt x="235" y="414"/>
                </a:cubicBezTo>
                <a:lnTo>
                  <a:pt x="383" y="2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de-DE"/>
          </a:p>
        </p:txBody>
      </p:sp>
      <p:sp>
        <p:nvSpPr>
          <p:cNvPr id="16" name="Title Placeholder 1">
            <a:extLst>
              <a:ext uri="{FF2B5EF4-FFF2-40B4-BE49-F238E27FC236}">
                <a16:creationId xmlns:a16="http://schemas.microsoft.com/office/drawing/2014/main" id="{8153A696-F3E1-4994-A672-FC5B74ABB1A7}"/>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a:t>Agenda</a:t>
            </a:r>
          </a:p>
        </p:txBody>
      </p:sp>
    </p:spTree>
    <p:extLst>
      <p:ext uri="{BB962C8B-B14F-4D97-AF65-F5344CB8AC3E}">
        <p14:creationId xmlns:p14="http://schemas.microsoft.com/office/powerpoint/2010/main" val="945039670"/>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02890D2-5FA1-4E1C-83EE-5DBA3C1FA8B5}"/>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61289120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35_사용자 지정 레이아웃">
  <p:cSld name="35_사용자 지정 레이아웃">
    <p:spTree>
      <p:nvGrpSpPr>
        <p:cNvPr id="1" name="Shape 229"/>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ED7F2880-4F62-55AC-45AF-C5F501D42D17}"/>
              </a:ext>
            </a:extLst>
          </p:cNvPr>
          <p:cNvGraphicFramePr>
            <a:graphicFrameLocks noChangeAspect="1"/>
          </p:cNvGraphicFramePr>
          <p:nvPr userDrawn="1">
            <p:custDataLst>
              <p:tags r:id="rId1"/>
            </p:custDataLst>
            <p:extLst>
              <p:ext uri="{D42A27DB-BD31-4B8C-83A1-F6EECF244321}">
                <p14:modId xmlns:p14="http://schemas.microsoft.com/office/powerpoint/2010/main" val="17170490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ED7F2880-4F62-55AC-45AF-C5F501D42D1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30" name="Google Shape;230;p43"/>
          <p:cNvSpPr txBox="1">
            <a:spLocks noGrp="1"/>
          </p:cNvSpPr>
          <p:nvPr>
            <p:ph type="title"/>
          </p:nvPr>
        </p:nvSpPr>
        <p:spPr>
          <a:xfrm>
            <a:off x="838200" y="260648"/>
            <a:ext cx="10515600" cy="1325600"/>
          </a:xfrm>
          <a:prstGeom prst="rect">
            <a:avLst/>
          </a:prstGeom>
          <a:noFill/>
          <a:ln>
            <a:noFill/>
          </a:ln>
        </p:spPr>
        <p:txBody>
          <a:bodyPr spcFirstLastPara="1" wrap="square" lIns="68575" tIns="34275" rIns="68575" bIns="34275" anchor="ctr" anchorCtr="0">
            <a:normAutofit/>
          </a:bodyPr>
          <a:lstStyle>
            <a:lvl1pPr lvl="0" algn="ctr" rtl="0">
              <a:lnSpc>
                <a:spcPct val="90000"/>
              </a:lnSpc>
              <a:spcBef>
                <a:spcPts val="0"/>
              </a:spcBef>
              <a:spcAft>
                <a:spcPts val="0"/>
              </a:spcAft>
              <a:buClr>
                <a:schemeClr val="accent1"/>
              </a:buClr>
              <a:buSzPts val="2400"/>
              <a:buFont typeface="Arial"/>
              <a:buNone/>
              <a:defRPr sz="3200">
                <a:solidFill>
                  <a:schemeClr val="accent1">
                    <a:lumMod val="40000"/>
                    <a:lumOff val="60000"/>
                  </a:schemeClr>
                </a:solidFill>
                <a:latin typeface="Arial"/>
                <a:ea typeface="Arial"/>
                <a:cs typeface="Arial"/>
                <a:sym typeface="Aria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31" name="Google Shape;231;p43"/>
          <p:cNvSpPr txBox="1">
            <a:spLocks noGrp="1"/>
          </p:cNvSpPr>
          <p:nvPr>
            <p:ph type="dt" idx="10"/>
          </p:nvPr>
        </p:nvSpPr>
        <p:spPr>
          <a:xfrm>
            <a:off x="838200" y="6356351"/>
            <a:ext cx="2743200" cy="3652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32" name="Google Shape;232;p43"/>
          <p:cNvSpPr txBox="1">
            <a:spLocks noGrp="1"/>
          </p:cNvSpPr>
          <p:nvPr>
            <p:ph type="ftr" idx="11"/>
          </p:nvPr>
        </p:nvSpPr>
        <p:spPr>
          <a:xfrm>
            <a:off x="4038600" y="6356351"/>
            <a:ext cx="4114800" cy="3652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33" name="Google Shape;233;p43"/>
          <p:cNvSpPr txBox="1">
            <a:spLocks noGrp="1"/>
          </p:cNvSpPr>
          <p:nvPr>
            <p:ph type="sldNum" idx="12"/>
          </p:nvPr>
        </p:nvSpPr>
        <p:spPr>
          <a:xfrm>
            <a:off x="8610600" y="6356351"/>
            <a:ext cx="2743200" cy="3652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de" smtClean="0"/>
              <a:pPr/>
              <a:t>‹Nr.›</a:t>
            </a:fld>
            <a:endParaRPr lang="de"/>
          </a:p>
        </p:txBody>
      </p:sp>
      <p:sp>
        <p:nvSpPr>
          <p:cNvPr id="234" name="Google Shape;234;p43"/>
          <p:cNvSpPr txBox="1">
            <a:spLocks noGrp="1"/>
          </p:cNvSpPr>
          <p:nvPr>
            <p:ph type="body" idx="1"/>
          </p:nvPr>
        </p:nvSpPr>
        <p:spPr>
          <a:xfrm>
            <a:off x="838200" y="1225873"/>
            <a:ext cx="10515600" cy="402800"/>
          </a:xfrm>
          <a:prstGeom prst="rect">
            <a:avLst/>
          </a:prstGeom>
          <a:noFill/>
          <a:ln>
            <a:noFill/>
          </a:ln>
        </p:spPr>
        <p:txBody>
          <a:bodyPr spcFirstLastPara="1" wrap="square" lIns="68575" tIns="34275" rIns="68575" bIns="34275" anchor="ctr" anchorCtr="0">
            <a:normAutofit/>
          </a:bodyPr>
          <a:lstStyle>
            <a:lvl1pPr marL="609585" marR="0" lvl="0" indent="-304792" algn="ctr" rtl="0">
              <a:lnSpc>
                <a:spcPct val="90000"/>
              </a:lnSpc>
              <a:spcBef>
                <a:spcPts val="1067"/>
              </a:spcBef>
              <a:spcAft>
                <a:spcPts val="0"/>
              </a:spcAft>
              <a:buClr>
                <a:srgbClr val="A5A5A5"/>
              </a:buClr>
              <a:buSzPts val="1200"/>
              <a:buFont typeface="Arial"/>
              <a:buNone/>
              <a:defRPr sz="1600">
                <a:solidFill>
                  <a:srgbClr val="A5A5A5"/>
                </a:solidFill>
              </a:defRPr>
            </a:lvl1pPr>
            <a:lvl2pPr marL="1219170" lvl="1" indent="-423323" algn="l" rtl="0">
              <a:lnSpc>
                <a:spcPct val="90000"/>
              </a:lnSpc>
              <a:spcBef>
                <a:spcPts val="533"/>
              </a:spcBef>
              <a:spcAft>
                <a:spcPts val="0"/>
              </a:spcAft>
              <a:buClr>
                <a:schemeClr val="dk1"/>
              </a:buClr>
              <a:buSzPts val="1400"/>
              <a:buChar char="•"/>
              <a:defRPr/>
            </a:lvl2pPr>
            <a:lvl3pPr marL="1828754" lvl="2" indent="-423323" algn="l" rtl="0">
              <a:lnSpc>
                <a:spcPct val="90000"/>
              </a:lnSpc>
              <a:spcBef>
                <a:spcPts val="533"/>
              </a:spcBef>
              <a:spcAft>
                <a:spcPts val="0"/>
              </a:spcAft>
              <a:buClr>
                <a:schemeClr val="dk1"/>
              </a:buClr>
              <a:buSzPts val="1400"/>
              <a:buChar char="•"/>
              <a:defRPr/>
            </a:lvl3pPr>
            <a:lvl4pPr marL="2438339" lvl="3" indent="-423323" algn="l" rtl="0">
              <a:lnSpc>
                <a:spcPct val="90000"/>
              </a:lnSpc>
              <a:spcBef>
                <a:spcPts val="533"/>
              </a:spcBef>
              <a:spcAft>
                <a:spcPts val="0"/>
              </a:spcAft>
              <a:buClr>
                <a:schemeClr val="dk1"/>
              </a:buClr>
              <a:buSzPts val="1400"/>
              <a:buChar char="•"/>
              <a:defRPr/>
            </a:lvl4pPr>
            <a:lvl5pPr marL="3047924" lvl="4" indent="-423323" algn="l" rtl="0">
              <a:lnSpc>
                <a:spcPct val="90000"/>
              </a:lnSpc>
              <a:spcBef>
                <a:spcPts val="533"/>
              </a:spcBef>
              <a:spcAft>
                <a:spcPts val="0"/>
              </a:spcAft>
              <a:buClr>
                <a:schemeClr val="dk1"/>
              </a:buClr>
              <a:buSzPts val="1400"/>
              <a:buChar char="•"/>
              <a:defRPr/>
            </a:lvl5pPr>
            <a:lvl6pPr marL="3657509" lvl="5" indent="-423323" algn="l" rtl="0">
              <a:lnSpc>
                <a:spcPct val="90000"/>
              </a:lnSpc>
              <a:spcBef>
                <a:spcPts val="533"/>
              </a:spcBef>
              <a:spcAft>
                <a:spcPts val="0"/>
              </a:spcAft>
              <a:buClr>
                <a:schemeClr val="dk1"/>
              </a:buClr>
              <a:buSzPts val="1400"/>
              <a:buChar char="•"/>
              <a:defRPr/>
            </a:lvl6pPr>
            <a:lvl7pPr marL="4267093" lvl="6" indent="-423323" algn="l" rtl="0">
              <a:lnSpc>
                <a:spcPct val="90000"/>
              </a:lnSpc>
              <a:spcBef>
                <a:spcPts val="533"/>
              </a:spcBef>
              <a:spcAft>
                <a:spcPts val="0"/>
              </a:spcAft>
              <a:buClr>
                <a:schemeClr val="dk1"/>
              </a:buClr>
              <a:buSzPts val="1400"/>
              <a:buChar char="•"/>
              <a:defRPr/>
            </a:lvl7pPr>
            <a:lvl8pPr marL="4876678" lvl="7" indent="-423323" algn="l" rtl="0">
              <a:lnSpc>
                <a:spcPct val="90000"/>
              </a:lnSpc>
              <a:spcBef>
                <a:spcPts val="533"/>
              </a:spcBef>
              <a:spcAft>
                <a:spcPts val="0"/>
              </a:spcAft>
              <a:buClr>
                <a:schemeClr val="dk1"/>
              </a:buClr>
              <a:buSzPts val="1400"/>
              <a:buChar char="•"/>
              <a:defRPr/>
            </a:lvl8pPr>
            <a:lvl9pPr marL="5486263" lvl="8" indent="-423323" algn="l" rtl="0">
              <a:lnSpc>
                <a:spcPct val="90000"/>
              </a:lnSpc>
              <a:spcBef>
                <a:spcPts val="533"/>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43513622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3_사용자 지정 레이아웃">
  <p:cSld name="3_사용자 지정 레이아웃">
    <p:spTree>
      <p:nvGrpSpPr>
        <p:cNvPr id="1" name="Shape 88"/>
        <p:cNvGrpSpPr/>
        <p:nvPr/>
      </p:nvGrpSpPr>
      <p:grpSpPr>
        <a:xfrm>
          <a:off x="0" y="0"/>
          <a:ext cx="0" cy="0"/>
          <a:chOff x="0" y="0"/>
          <a:chExt cx="0" cy="0"/>
        </a:xfrm>
      </p:grpSpPr>
      <p:sp>
        <p:nvSpPr>
          <p:cNvPr id="89" name="Google Shape;89;p19"/>
          <p:cNvSpPr txBox="1">
            <a:spLocks noGrp="1"/>
          </p:cNvSpPr>
          <p:nvPr>
            <p:ph type="dt" idx="10"/>
          </p:nvPr>
        </p:nvSpPr>
        <p:spPr>
          <a:xfrm>
            <a:off x="838200" y="6356351"/>
            <a:ext cx="2743200" cy="3652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90" name="Google Shape;90;p19"/>
          <p:cNvSpPr txBox="1">
            <a:spLocks noGrp="1"/>
          </p:cNvSpPr>
          <p:nvPr>
            <p:ph type="ftr" idx="11"/>
          </p:nvPr>
        </p:nvSpPr>
        <p:spPr>
          <a:xfrm>
            <a:off x="4038600" y="6356351"/>
            <a:ext cx="4114800" cy="3652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91" name="Google Shape;91;p19"/>
          <p:cNvSpPr txBox="1">
            <a:spLocks noGrp="1"/>
          </p:cNvSpPr>
          <p:nvPr>
            <p:ph type="sldNum" idx="12"/>
          </p:nvPr>
        </p:nvSpPr>
        <p:spPr>
          <a:xfrm>
            <a:off x="8610600" y="6356351"/>
            <a:ext cx="2743200" cy="3652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de" smtClean="0"/>
              <a:pPr/>
              <a:t>‹Nr.›</a:t>
            </a:fld>
            <a:endParaRPr lang="de"/>
          </a:p>
        </p:txBody>
      </p:sp>
      <p:sp>
        <p:nvSpPr>
          <p:cNvPr id="92" name="Google Shape;92;p19"/>
          <p:cNvSpPr>
            <a:spLocks noGrp="1"/>
          </p:cNvSpPr>
          <p:nvPr>
            <p:ph type="pic" idx="2"/>
          </p:nvPr>
        </p:nvSpPr>
        <p:spPr>
          <a:xfrm>
            <a:off x="1522405" y="1"/>
            <a:ext cx="2287600" cy="2286000"/>
          </a:xfrm>
          <a:prstGeom prst="rect">
            <a:avLst/>
          </a:prstGeom>
          <a:noFill/>
          <a:ln>
            <a:noFill/>
          </a:ln>
        </p:spPr>
      </p:sp>
      <p:sp>
        <p:nvSpPr>
          <p:cNvPr id="93" name="Google Shape;93;p19"/>
          <p:cNvSpPr>
            <a:spLocks noGrp="1"/>
          </p:cNvSpPr>
          <p:nvPr>
            <p:ph type="pic" idx="3"/>
          </p:nvPr>
        </p:nvSpPr>
        <p:spPr>
          <a:xfrm>
            <a:off x="1522405" y="2286001"/>
            <a:ext cx="2287600" cy="2286000"/>
          </a:xfrm>
          <a:prstGeom prst="rect">
            <a:avLst/>
          </a:prstGeom>
          <a:noFill/>
          <a:ln>
            <a:noFill/>
          </a:ln>
        </p:spPr>
      </p:sp>
      <p:sp>
        <p:nvSpPr>
          <p:cNvPr id="94" name="Google Shape;94;p19"/>
          <p:cNvSpPr>
            <a:spLocks noGrp="1"/>
          </p:cNvSpPr>
          <p:nvPr>
            <p:ph type="pic" idx="4"/>
          </p:nvPr>
        </p:nvSpPr>
        <p:spPr>
          <a:xfrm>
            <a:off x="1522405" y="4572001"/>
            <a:ext cx="2287600" cy="2286000"/>
          </a:xfrm>
          <a:prstGeom prst="rect">
            <a:avLst/>
          </a:prstGeom>
          <a:noFill/>
          <a:ln>
            <a:noFill/>
          </a:ln>
        </p:spPr>
      </p:sp>
    </p:spTree>
    <p:extLst>
      <p:ext uri="{BB962C8B-B14F-4D97-AF65-F5344CB8AC3E}">
        <p14:creationId xmlns:p14="http://schemas.microsoft.com/office/powerpoint/2010/main" val="28728422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30_사용자 지정 레이아웃">
  <p:cSld name="30_사용자 지정 레이아웃">
    <p:spTree>
      <p:nvGrpSpPr>
        <p:cNvPr id="1" name="Shape 223"/>
        <p:cNvGrpSpPr/>
        <p:nvPr/>
      </p:nvGrpSpPr>
      <p:grpSpPr>
        <a:xfrm>
          <a:off x="0" y="0"/>
          <a:ext cx="0" cy="0"/>
          <a:chOff x="0" y="0"/>
          <a:chExt cx="0" cy="0"/>
        </a:xfrm>
      </p:grpSpPr>
      <p:sp>
        <p:nvSpPr>
          <p:cNvPr id="224" name="Google Shape;224;p42"/>
          <p:cNvSpPr>
            <a:spLocks noGrp="1"/>
          </p:cNvSpPr>
          <p:nvPr>
            <p:ph type="pic" idx="2"/>
          </p:nvPr>
        </p:nvSpPr>
        <p:spPr>
          <a:xfrm>
            <a:off x="0" y="0"/>
            <a:ext cx="12192000" cy="6858000"/>
          </a:xfrm>
          <a:prstGeom prst="rect">
            <a:avLst/>
          </a:prstGeom>
          <a:noFill/>
          <a:ln>
            <a:noFill/>
          </a:ln>
        </p:spPr>
      </p:sp>
      <p:sp>
        <p:nvSpPr>
          <p:cNvPr id="225" name="Google Shape;225;p42"/>
          <p:cNvSpPr txBox="1">
            <a:spLocks noGrp="1"/>
          </p:cNvSpPr>
          <p:nvPr>
            <p:ph type="title"/>
          </p:nvPr>
        </p:nvSpPr>
        <p:spPr>
          <a:xfrm>
            <a:off x="3107668" y="1772816"/>
            <a:ext cx="5976400" cy="33124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Clr>
                <a:schemeClr val="lt1"/>
              </a:buClr>
              <a:buSzPts val="6000"/>
              <a:buFont typeface="Arial"/>
              <a:buNone/>
              <a:defRPr sz="8000">
                <a:solidFill>
                  <a:schemeClr val="lt1"/>
                </a:solidFill>
                <a:latin typeface="Arial"/>
                <a:ea typeface="Arial"/>
                <a:cs typeface="Arial"/>
                <a:sym typeface="Aria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26" name="Google Shape;226;p42"/>
          <p:cNvSpPr txBox="1">
            <a:spLocks noGrp="1"/>
          </p:cNvSpPr>
          <p:nvPr>
            <p:ph type="dt" idx="10"/>
          </p:nvPr>
        </p:nvSpPr>
        <p:spPr>
          <a:xfrm>
            <a:off x="838200" y="6356351"/>
            <a:ext cx="2743200" cy="3652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27" name="Google Shape;227;p42"/>
          <p:cNvSpPr txBox="1">
            <a:spLocks noGrp="1"/>
          </p:cNvSpPr>
          <p:nvPr>
            <p:ph type="ftr" idx="11"/>
          </p:nvPr>
        </p:nvSpPr>
        <p:spPr>
          <a:xfrm>
            <a:off x="4038600" y="6356351"/>
            <a:ext cx="4114800" cy="3652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28" name="Google Shape;228;p42"/>
          <p:cNvSpPr txBox="1">
            <a:spLocks noGrp="1"/>
          </p:cNvSpPr>
          <p:nvPr>
            <p:ph type="sldNum" idx="12"/>
          </p:nvPr>
        </p:nvSpPr>
        <p:spPr>
          <a:xfrm>
            <a:off x="8610600" y="6356351"/>
            <a:ext cx="2743200" cy="365200"/>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9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de" smtClean="0"/>
              <a:pPr/>
              <a:t>‹Nr.›</a:t>
            </a:fld>
            <a:endParaRPr lang="de"/>
          </a:p>
        </p:txBody>
      </p:sp>
    </p:spTree>
    <p:extLst>
      <p:ext uri="{BB962C8B-B14F-4D97-AF65-F5344CB8AC3E}">
        <p14:creationId xmlns:p14="http://schemas.microsoft.com/office/powerpoint/2010/main" val="1609357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HL_shor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F15339A-358A-4B87-AE87-642DBC2C973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2407" t="24550" r="12531" b="8415"/>
          <a:stretch/>
        </p:blipFill>
        <p:spPr>
          <a:xfrm flipH="1">
            <a:off x="-4" y="0"/>
            <a:ext cx="12192003" cy="6850823"/>
          </a:xfrm>
          <a:prstGeom prst="rect">
            <a:avLst/>
          </a:prstGeom>
        </p:spPr>
      </p:pic>
      <p:sp>
        <p:nvSpPr>
          <p:cNvPr id="9" name="TextBox 8">
            <a:extLst>
              <a:ext uri="{FF2B5EF4-FFF2-40B4-BE49-F238E27FC236}">
                <a16:creationId xmlns:a16="http://schemas.microsoft.com/office/drawing/2014/main" id="{B2482E0C-A5D2-5747-9B5C-8D1BBA5823F5}"/>
              </a:ext>
            </a:extLst>
          </p:cNvPr>
          <p:cNvSpPr txBox="1"/>
          <p:nvPr userDrawn="1"/>
        </p:nvSpPr>
        <p:spPr>
          <a:xfrm>
            <a:off x="6803062" y="6085846"/>
            <a:ext cx="2529914" cy="523220"/>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Prof. Dr. Leif Döring</a:t>
            </a:r>
            <a:b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b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Lehrstuhl für Stochastik</a:t>
            </a:r>
          </a:p>
        </p:txBody>
      </p:sp>
      <p:sp>
        <p:nvSpPr>
          <p:cNvPr id="14" name="TextBox 13">
            <a:extLst>
              <a:ext uri="{FF2B5EF4-FFF2-40B4-BE49-F238E27FC236}">
                <a16:creationId xmlns:a16="http://schemas.microsoft.com/office/drawing/2014/main" id="{8FCB8AD6-B591-B242-B23C-CF2C744C63C1}"/>
              </a:ext>
            </a:extLst>
          </p:cNvPr>
          <p:cNvSpPr txBox="1"/>
          <p:nvPr userDrawn="1"/>
        </p:nvSpPr>
        <p:spPr>
          <a:xfrm>
            <a:off x="2755318" y="6085846"/>
            <a:ext cx="3840480" cy="523220"/>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Prof. Dr. Martin </a:t>
            </a:r>
            <a:r>
              <a:rPr lang="de-DE" sz="1400" err="1">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Schlather</a:t>
            </a:r>
            <a:b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b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Lehrstuhl für Stochastik und ihre Anwendungen</a:t>
            </a:r>
          </a:p>
        </p:txBody>
      </p:sp>
      <p:sp>
        <p:nvSpPr>
          <p:cNvPr id="15" name="TextBox 14">
            <a:extLst>
              <a:ext uri="{FF2B5EF4-FFF2-40B4-BE49-F238E27FC236}">
                <a16:creationId xmlns:a16="http://schemas.microsoft.com/office/drawing/2014/main" id="{4303B698-424C-144B-BEC8-AEDD48BAAE71}"/>
              </a:ext>
            </a:extLst>
          </p:cNvPr>
          <p:cNvSpPr txBox="1"/>
          <p:nvPr userDrawn="1"/>
        </p:nvSpPr>
        <p:spPr>
          <a:xfrm>
            <a:off x="548566" y="6085846"/>
            <a:ext cx="1999488" cy="307777"/>
          </a:xfrm>
          <a:prstGeom prst="rect">
            <a:avLst/>
          </a:prstGeom>
          <a:noFill/>
        </p:spPr>
        <p:txBody>
          <a:bodyPr wrap="square" rtlCol="0">
            <a:spAutoFit/>
          </a:bodyPr>
          <a:lstStyle/>
          <a:p>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In </a:t>
            </a:r>
            <a:r>
              <a:rPr lang="de-DE" sz="14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Kooperation</a:t>
            </a:r>
            <a:r>
              <a:rPr lang="de-DE" sz="1400">
                <a:solidFill>
                  <a:schemeClr val="bg1">
                    <a:alpha val="84000"/>
                  </a:schemeClr>
                </a:solidFill>
                <a:effectLst>
                  <a:reflection endPos="0" dist="50800" dir="5400000" sy="-100000" algn="bl" rotWithShape="0"/>
                </a:effectLst>
                <a:latin typeface="Franklin Gothic Book" charset="0"/>
                <a:ea typeface="Franklin Gothic Book" charset="0"/>
                <a:cs typeface="Franklin Gothic Book" charset="0"/>
              </a:rPr>
              <a:t> mit</a:t>
            </a:r>
          </a:p>
        </p:txBody>
      </p:sp>
      <p:sp>
        <p:nvSpPr>
          <p:cNvPr id="5" name="Text Placeholder 4">
            <a:extLst>
              <a:ext uri="{FF2B5EF4-FFF2-40B4-BE49-F238E27FC236}">
                <a16:creationId xmlns:a16="http://schemas.microsoft.com/office/drawing/2014/main" id="{4F472D04-3E3E-2B44-BB6B-9C3D5399F368}"/>
              </a:ext>
            </a:extLst>
          </p:cNvPr>
          <p:cNvSpPr>
            <a:spLocks noGrp="1"/>
          </p:cNvSpPr>
          <p:nvPr userDrawn="1">
            <p:ph type="body" sz="quarter" idx="10" hasCustomPrompt="1"/>
          </p:nvPr>
        </p:nvSpPr>
        <p:spPr>
          <a:xfrm>
            <a:off x="5538984" y="741250"/>
            <a:ext cx="5157788" cy="954107"/>
          </a:xfrm>
          <a:prstGeom prst="rect">
            <a:avLst/>
          </a:prstGeom>
        </p:spPr>
        <p:txBody>
          <a:bodyPr>
            <a:noAutofit/>
          </a:bodyPr>
          <a:lstStyle>
            <a:lvl1pPr marL="0" indent="0">
              <a:lnSpc>
                <a:spcPct val="100000"/>
              </a:lnSpc>
              <a:spcBef>
                <a:spcPts val="0"/>
              </a:spcBef>
              <a:buNone/>
              <a:defRPr sz="2800" b="0" i="0">
                <a:solidFill>
                  <a:schemeClr val="bg1">
                    <a:alpha val="84000"/>
                  </a:schemeClr>
                </a:solidFill>
                <a:latin typeface="Franklin Gothic Medium" panose="020B0603020102020204" pitchFamily="34" charset="0"/>
              </a:defRPr>
            </a:lvl1pPr>
            <a:lvl2pPr marL="457200" indent="0">
              <a:buNone/>
              <a:defRPr sz="1800">
                <a:solidFill>
                  <a:schemeClr val="bg1"/>
                </a:solidFill>
              </a:defRPr>
            </a:lvl2pPr>
            <a:lvl3pPr marL="914400" indent="0">
              <a:buNone/>
              <a:defRPr sz="1800">
                <a:solidFill>
                  <a:schemeClr val="bg1"/>
                </a:solidFill>
              </a:defRPr>
            </a:lvl3pPr>
            <a:lvl4pPr marL="1371600" indent="0">
              <a:buNone/>
              <a:defRPr sz="1800">
                <a:solidFill>
                  <a:schemeClr val="bg1"/>
                </a:solidFill>
              </a:defRPr>
            </a:lvl4pPr>
            <a:lvl5pPr marL="1828800" indent="0">
              <a:buNone/>
              <a:defRPr sz="1800">
                <a:solidFill>
                  <a:schemeClr val="bg1"/>
                </a:solidFill>
              </a:defRPr>
            </a:lvl5pPr>
          </a:lstStyle>
          <a:p>
            <a:r>
              <a:rPr lang="en-GB" sz="2800" err="1">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Titel</a:t>
            </a:r>
            <a:r>
              <a:rPr lang="en-GB" sz="28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 – </a:t>
            </a:r>
            <a:r>
              <a:rPr lang="en-GB" sz="2800" err="1">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rPr>
              <a:t>zweizeilig</a:t>
            </a:r>
            <a:endParaRPr lang="en-GB" sz="2800">
              <a:solidFill>
                <a:schemeClr val="bg1">
                  <a:alpha val="84000"/>
                </a:schemeClr>
              </a:solidFill>
              <a:effectLst>
                <a:reflection endPos="0" dist="50800" dir="5400000" sy="-100000" algn="bl" rotWithShape="0"/>
              </a:effectLst>
              <a:latin typeface="Franklin Gothic Medium" charset="0"/>
              <a:ea typeface="Franklin Gothic Medium" charset="0"/>
              <a:cs typeface="Franklin Gothic Medium" charset="0"/>
            </a:endParaRPr>
          </a:p>
        </p:txBody>
      </p:sp>
      <p:pic>
        <p:nvPicPr>
          <p:cNvPr id="4" name="Picture 3" descr="Logo&#10;&#10;Description automatically generated">
            <a:extLst>
              <a:ext uri="{FF2B5EF4-FFF2-40B4-BE49-F238E27FC236}">
                <a16:creationId xmlns:a16="http://schemas.microsoft.com/office/drawing/2014/main" id="{A88AEA41-3FC1-6B40-A654-5857D617DEB6}"/>
              </a:ext>
            </a:extLst>
          </p:cNvPr>
          <p:cNvPicPr>
            <a:picLocks noChangeAspect="1"/>
          </p:cNvPicPr>
          <p:nvPr userDrawn="1"/>
        </p:nvPicPr>
        <p:blipFill>
          <a:blip r:embed="rId3"/>
          <a:stretch>
            <a:fillRect/>
          </a:stretch>
        </p:blipFill>
        <p:spPr>
          <a:xfrm>
            <a:off x="3004253" y="248935"/>
            <a:ext cx="1938738" cy="1938738"/>
          </a:xfrm>
          <a:prstGeom prst="rect">
            <a:avLst/>
          </a:prstGeom>
        </p:spPr>
      </p:pic>
    </p:spTree>
    <p:extLst>
      <p:ext uri="{BB962C8B-B14F-4D97-AF65-F5344CB8AC3E}">
        <p14:creationId xmlns:p14="http://schemas.microsoft.com/office/powerpoint/2010/main" val="377269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_HL_lon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2059649-B7E3-6743-8423-D5E46957126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2407" t="24550" r="12531" b="8415"/>
          <a:stretch/>
        </p:blipFill>
        <p:spPr>
          <a:xfrm flipH="1">
            <a:off x="-4" y="0"/>
            <a:ext cx="12192003" cy="6850823"/>
          </a:xfrm>
          <a:prstGeom prst="rect">
            <a:avLst/>
          </a:prstGeom>
        </p:spPr>
      </p:pic>
      <p:sp>
        <p:nvSpPr>
          <p:cNvPr id="17" name="Rectangle 16">
            <a:extLst>
              <a:ext uri="{FF2B5EF4-FFF2-40B4-BE49-F238E27FC236}">
                <a16:creationId xmlns:a16="http://schemas.microsoft.com/office/drawing/2014/main" id="{1D6B6A02-8309-4BA2-9F86-74293F730E56}"/>
              </a:ext>
            </a:extLst>
          </p:cNvPr>
          <p:cNvSpPr/>
          <p:nvPr userDrawn="1"/>
        </p:nvSpPr>
        <p:spPr>
          <a:xfrm>
            <a:off x="0" y="0"/>
            <a:ext cx="12191999" cy="6858000"/>
          </a:xfrm>
          <a:prstGeom prst="rect">
            <a:avLst/>
          </a:prstGeom>
          <a:solidFill>
            <a:schemeClr val="tx1">
              <a:lumMod val="95000"/>
              <a:lumOff val="5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E62CEF8B-0687-4B3B-AE43-CB1307B4705A}"/>
              </a:ext>
            </a:extLst>
          </p:cNvPr>
          <p:cNvSpPr>
            <a:spLocks noGrp="1"/>
          </p:cNvSpPr>
          <p:nvPr>
            <p:ph type="body" sz="quarter" idx="10" hasCustomPrompt="1"/>
          </p:nvPr>
        </p:nvSpPr>
        <p:spPr>
          <a:xfrm>
            <a:off x="2101736" y="1667912"/>
            <a:ext cx="7988526" cy="703262"/>
          </a:xfrm>
          <a:prstGeom prst="rect">
            <a:avLst/>
          </a:prstGeom>
        </p:spPr>
        <p:txBody>
          <a:bodyPr>
            <a:noAutofit/>
          </a:bodyPr>
          <a:lstStyle>
            <a:lvl1pPr marL="0" indent="0" algn="ctr">
              <a:buNone/>
              <a:defRPr sz="4800">
                <a:solidFill>
                  <a:schemeClr val="bg1"/>
                </a:solidFill>
                <a:latin typeface="+mj-lt"/>
              </a:defRPr>
            </a:lvl1pPr>
            <a:lvl2pPr>
              <a:defRPr sz="4800"/>
            </a:lvl2pPr>
            <a:lvl3pPr>
              <a:defRPr sz="4800"/>
            </a:lvl3pPr>
            <a:lvl4pPr>
              <a:defRPr sz="4800"/>
            </a:lvl4pPr>
            <a:lvl5pPr>
              <a:defRPr sz="4800"/>
            </a:lvl5pPr>
          </a:lstStyle>
          <a:p>
            <a:pPr lvl="0"/>
            <a:r>
              <a:rPr lang="en-US" err="1"/>
              <a:t>Titel</a:t>
            </a:r>
            <a:r>
              <a:rPr lang="en-US"/>
              <a:t> – </a:t>
            </a:r>
            <a:r>
              <a:rPr lang="en-US" err="1"/>
              <a:t>einzeilig</a:t>
            </a:r>
            <a:endParaRPr lang="en-DE"/>
          </a:p>
        </p:txBody>
      </p:sp>
      <p:sp>
        <p:nvSpPr>
          <p:cNvPr id="19" name="Text Placeholder 3">
            <a:extLst>
              <a:ext uri="{FF2B5EF4-FFF2-40B4-BE49-F238E27FC236}">
                <a16:creationId xmlns:a16="http://schemas.microsoft.com/office/drawing/2014/main" id="{4009A2D0-8157-4F03-951E-B5892C174151}"/>
              </a:ext>
            </a:extLst>
          </p:cNvPr>
          <p:cNvSpPr>
            <a:spLocks noGrp="1"/>
          </p:cNvSpPr>
          <p:nvPr>
            <p:ph type="body" sz="quarter" idx="11" hasCustomPrompt="1"/>
          </p:nvPr>
        </p:nvSpPr>
        <p:spPr>
          <a:xfrm>
            <a:off x="2101736" y="2341438"/>
            <a:ext cx="7988526" cy="703262"/>
          </a:xfrm>
          <a:prstGeom prst="rect">
            <a:avLst/>
          </a:prstGeom>
        </p:spPr>
        <p:txBody>
          <a:bodyPr>
            <a:noAutofit/>
          </a:bodyPr>
          <a:lstStyle>
            <a:lvl1pPr marL="0" indent="0" algn="ctr">
              <a:buNone/>
              <a:defRPr sz="2400">
                <a:solidFill>
                  <a:schemeClr val="bg1"/>
                </a:solidFill>
                <a:latin typeface="+mj-lt"/>
              </a:defRPr>
            </a:lvl1pPr>
            <a:lvl2pPr>
              <a:defRPr sz="4800"/>
            </a:lvl2pPr>
            <a:lvl3pPr>
              <a:defRPr sz="4800"/>
            </a:lvl3pPr>
            <a:lvl4pPr>
              <a:defRPr sz="4800"/>
            </a:lvl4pPr>
            <a:lvl5pPr>
              <a:defRPr sz="4800"/>
            </a:lvl5pPr>
          </a:lstStyle>
          <a:p>
            <a:pPr lvl="0"/>
            <a:r>
              <a:rPr lang="en-US" err="1"/>
              <a:t>Untertitel</a:t>
            </a:r>
            <a:r>
              <a:rPr lang="en-US"/>
              <a:t> – maximal </a:t>
            </a:r>
            <a:r>
              <a:rPr lang="en-US" err="1"/>
              <a:t>zweizeilig</a:t>
            </a:r>
            <a:endParaRPr lang="en-DE"/>
          </a:p>
        </p:txBody>
      </p:sp>
    </p:spTree>
    <p:extLst>
      <p:ext uri="{BB962C8B-B14F-4D97-AF65-F5344CB8AC3E}">
        <p14:creationId xmlns:p14="http://schemas.microsoft.com/office/powerpoint/2010/main" val="586623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_Divi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44550" y="2730674"/>
            <a:ext cx="10507663" cy="1831801"/>
          </a:xfrm>
          <a:prstGeom prst="rect">
            <a:avLst/>
          </a:prstGeom>
        </p:spPr>
        <p:txBody>
          <a:bodyPr anchor="b"/>
          <a:lstStyle>
            <a:lvl1pPr>
              <a:defRPr sz="6000">
                <a:solidFill>
                  <a:schemeClr val="bg1"/>
                </a:solidFill>
              </a:defRPr>
            </a:lvl1pPr>
          </a:lstStyle>
          <a:p>
            <a:r>
              <a:rPr lang="en-US" err="1"/>
              <a:t>Kapiteltrenner</a:t>
            </a:r>
            <a:r>
              <a:rPr lang="en-US"/>
              <a:t> – </a:t>
            </a:r>
            <a:r>
              <a:rPr lang="en-US" err="1"/>
              <a:t>Titel</a:t>
            </a:r>
            <a:endParaRPr lang="en-US"/>
          </a:p>
        </p:txBody>
      </p:sp>
      <p:sp>
        <p:nvSpPr>
          <p:cNvPr id="3" name="Text Placeholder 2"/>
          <p:cNvSpPr>
            <a:spLocks noGrp="1"/>
          </p:cNvSpPr>
          <p:nvPr>
            <p:ph type="body" idx="1" hasCustomPrompt="1"/>
          </p:nvPr>
        </p:nvSpPr>
        <p:spPr>
          <a:xfrm>
            <a:off x="844550" y="4564063"/>
            <a:ext cx="10507663" cy="1500187"/>
          </a:xfrm>
          <a:prstGeom prst="rect">
            <a:avLst/>
          </a:prstGeom>
        </p:spPr>
        <p:txBody>
          <a:bodyPr lIns="0"/>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err="1"/>
              <a:t>Untertitel</a:t>
            </a:r>
            <a:endParaRPr lang="en-US"/>
          </a:p>
        </p:txBody>
      </p:sp>
      <p:sp>
        <p:nvSpPr>
          <p:cNvPr id="11" name="Text Placeholder 10"/>
          <p:cNvSpPr>
            <a:spLocks noGrp="1"/>
          </p:cNvSpPr>
          <p:nvPr>
            <p:ph type="body" sz="quarter" idx="10" hasCustomPrompt="1"/>
          </p:nvPr>
        </p:nvSpPr>
        <p:spPr>
          <a:xfrm>
            <a:off x="844550" y="701544"/>
            <a:ext cx="4295775" cy="2029129"/>
          </a:xfrm>
          <a:prstGeom prst="rect">
            <a:avLst/>
          </a:prstGeom>
        </p:spPr>
        <p:txBody>
          <a:bodyPr lIns="0">
            <a:noAutofit/>
          </a:bodyPr>
          <a:lstStyle>
            <a:lvl1pPr marL="0" indent="0">
              <a:buFontTx/>
              <a:buNone/>
              <a:defRPr sz="13800">
                <a:solidFill>
                  <a:schemeClr val="bg1"/>
                </a:solidFill>
                <a:latin typeface="Franklin Gothic Heavy" charset="0"/>
                <a:ea typeface="Franklin Gothic Heavy" charset="0"/>
                <a:cs typeface="Franklin Gothic Heavy"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228600" marR="0" lvl="0" indent="-228600" algn="l" defTabSz="914400" rtl="0" eaLnBrk="1" fontAlgn="auto" latinLnBrk="0" hangingPunct="1">
              <a:lnSpc>
                <a:spcPct val="90000"/>
              </a:lnSpc>
              <a:spcBef>
                <a:spcPts val="1000"/>
              </a:spcBef>
              <a:spcAft>
                <a:spcPts val="0"/>
              </a:spcAft>
              <a:buClrTx/>
              <a:buSzTx/>
              <a:buFont typeface="Wingdings" charset="2"/>
              <a:buNone/>
              <a:tabLst/>
              <a:defRPr/>
            </a:pPr>
            <a:r>
              <a:rPr lang="de-DE"/>
              <a:t>#1</a:t>
            </a:r>
          </a:p>
        </p:txBody>
      </p:sp>
      <p:sp>
        <p:nvSpPr>
          <p:cNvPr id="14" name="TextBox 5">
            <a:extLst>
              <a:ext uri="{FF2B5EF4-FFF2-40B4-BE49-F238E27FC236}">
                <a16:creationId xmlns:a16="http://schemas.microsoft.com/office/drawing/2014/main" id="{16B73F3E-14C3-424B-93D3-251E5DD2EB6F}"/>
              </a:ext>
            </a:extLst>
          </p:cNvPr>
          <p:cNvSpPr txBox="1"/>
          <p:nvPr userDrawn="1"/>
        </p:nvSpPr>
        <p:spPr>
          <a:xfrm>
            <a:off x="839787" y="6476389"/>
            <a:ext cx="4499573" cy="261610"/>
          </a:xfrm>
          <a:prstGeom prst="rect">
            <a:avLst/>
          </a:prstGeom>
          <a:noFill/>
        </p:spPr>
        <p:txBody>
          <a:bodyPr wrap="square" rtlCol="0">
            <a:spAutoFit/>
          </a:bodyPr>
          <a:lstStyle/>
          <a:p>
            <a:r>
              <a:rPr lang="de-DE" sz="1100" b="1" err="1">
                <a:solidFill>
                  <a:schemeClr val="bg1"/>
                </a:solidFill>
                <a:latin typeface="+mn-lt"/>
              </a:rPr>
              <a:t>InnoExchange</a:t>
            </a:r>
            <a:r>
              <a:rPr lang="de-DE" sz="1100" b="1">
                <a:solidFill>
                  <a:schemeClr val="bg1"/>
                </a:solidFill>
                <a:latin typeface="+mn-lt"/>
              </a:rPr>
              <a:t> Adoption at </a:t>
            </a:r>
            <a:r>
              <a:rPr lang="de-DE" sz="1100" b="1" err="1">
                <a:solidFill>
                  <a:schemeClr val="bg1"/>
                </a:solidFill>
                <a:latin typeface="+mn-lt"/>
              </a:rPr>
              <a:t>NexTech</a:t>
            </a:r>
            <a:r>
              <a:rPr lang="de-DE" sz="1100" b="1">
                <a:solidFill>
                  <a:schemeClr val="bg1"/>
                </a:solidFill>
                <a:latin typeface="+mn-lt"/>
              </a:rPr>
              <a:t> Solutions – </a:t>
            </a:r>
            <a:r>
              <a:rPr lang="de-DE" sz="1100" b="1" err="1">
                <a:solidFill>
                  <a:schemeClr val="bg1"/>
                </a:solidFill>
                <a:latin typeface="+mn-lt"/>
              </a:rPr>
              <a:t>December</a:t>
            </a:r>
            <a:r>
              <a:rPr lang="de-DE" sz="1100" b="1">
                <a:solidFill>
                  <a:schemeClr val="bg1"/>
                </a:solidFill>
                <a:latin typeface="+mn-lt"/>
              </a:rPr>
              <a:t> 2023</a:t>
            </a:r>
          </a:p>
        </p:txBody>
      </p:sp>
      <p:sp>
        <p:nvSpPr>
          <p:cNvPr id="16" name="Slide Number Placeholder 18">
            <a:extLst>
              <a:ext uri="{FF2B5EF4-FFF2-40B4-BE49-F238E27FC236}">
                <a16:creationId xmlns:a16="http://schemas.microsoft.com/office/drawing/2014/main" id="{78DF8F8C-4278-49D2-8058-B8EF51B503FF}"/>
              </a:ext>
            </a:extLst>
          </p:cNvPr>
          <p:cNvSpPr txBox="1">
            <a:spLocks/>
          </p:cNvSpPr>
          <p:nvPr userDrawn="1"/>
        </p:nvSpPr>
        <p:spPr>
          <a:xfrm>
            <a:off x="10875963" y="6424073"/>
            <a:ext cx="476250" cy="365125"/>
          </a:xfrm>
          <a:prstGeom prst="rect">
            <a:avLst/>
          </a:prstGeom>
        </p:spPr>
        <p:txBody>
          <a:bodyPr vert="horz" lIns="91440" tIns="45720" rIns="91440" bIns="45720" rtlCol="0" anchor="ctr"/>
          <a:lstStyle>
            <a:defPPr>
              <a:defRPr lang="de-DE"/>
            </a:defPPr>
            <a:lvl1pPr marL="0" algn="l" defTabSz="914400" rtl="0" eaLnBrk="1" latinLnBrk="0" hangingPunct="1">
              <a:defRPr lang="de-DE" sz="1100" b="1" kern="1200" smtClean="0">
                <a:solidFill>
                  <a:schemeClr val="tx1"/>
                </a:solidFill>
                <a:latin typeface="Franklin Gothic Book" charset="0"/>
                <a:ea typeface="Franklin Gothic Book" charset="0"/>
                <a:cs typeface="Franklin Gothic Book"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DA5C334-A66F-BE4B-8043-072F869F08CC}" type="slidenum">
              <a:rPr lang="uk-UA" smtClean="0">
                <a:solidFill>
                  <a:schemeClr val="bg1"/>
                </a:solidFill>
              </a:rPr>
              <a:pPr/>
              <a:t>‹Nr.›</a:t>
            </a:fld>
            <a:endParaRPr lang="uk-UA">
              <a:solidFill>
                <a:schemeClr val="bg1"/>
              </a:solidFill>
            </a:endParaRPr>
          </a:p>
        </p:txBody>
      </p:sp>
    </p:spTree>
    <p:extLst>
      <p:ext uri="{BB962C8B-B14F-4D97-AF65-F5344CB8AC3E}">
        <p14:creationId xmlns:p14="http://schemas.microsoft.com/office/powerpoint/2010/main" val="1121696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_HL_AT">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9A86F41-9B2E-DD2A-4E80-4F1E523E1ED7}"/>
              </a:ext>
            </a:extLst>
          </p:cNvPr>
          <p:cNvGraphicFramePr>
            <a:graphicFrameLocks noChangeAspect="1"/>
          </p:cNvGraphicFramePr>
          <p:nvPr userDrawn="1">
            <p:custDataLst>
              <p:tags r:id="rId1"/>
            </p:custDataLst>
            <p:extLst>
              <p:ext uri="{D42A27DB-BD31-4B8C-83A1-F6EECF244321}">
                <p14:modId xmlns:p14="http://schemas.microsoft.com/office/powerpoint/2010/main" val="215079232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9A86F41-9B2E-DD2A-4E80-4F1E523E1ED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5" name="Title Placeholder 1">
            <a:extLst>
              <a:ext uri="{FF2B5EF4-FFF2-40B4-BE49-F238E27FC236}">
                <a16:creationId xmlns:a16="http://schemas.microsoft.com/office/drawing/2014/main" id="{3302698F-2D25-467A-B9AD-381A81FB383B}"/>
              </a:ext>
            </a:extLst>
          </p:cNvPr>
          <p:cNvSpPr>
            <a:spLocks noGrp="1"/>
          </p:cNvSpPr>
          <p:nvPr>
            <p:ph type="title" hasCustomPrompt="1"/>
          </p:nvPr>
        </p:nvSpPr>
        <p:spPr>
          <a:xfrm>
            <a:off x="842380" y="478050"/>
            <a:ext cx="10511419" cy="610974"/>
          </a:xfrm>
          <a:prstGeom prst="rect">
            <a:avLst/>
          </a:prstGeom>
          <a:noFill/>
        </p:spPr>
        <p:txBody>
          <a:bodyPr vert="horz" lIns="0" tIns="36000" rIns="0" bIns="36000" rtlCol="0" anchor="t">
            <a:noAutofit/>
          </a:bodyPr>
          <a:lstStyle>
            <a:lvl1pPr>
              <a:defRPr lang="en-US" dirty="0">
                <a:solidFill>
                  <a:schemeClr val="accent1">
                    <a:lumMod val="40000"/>
                    <a:lumOff val="60000"/>
                  </a:schemeClr>
                </a:solidFill>
                <a:latin typeface="+mj-lt"/>
              </a:defRPr>
            </a:lvl1pPr>
          </a:lstStyle>
          <a:p>
            <a:pPr lvl="0"/>
            <a:r>
              <a:rPr lang="en-US" err="1"/>
              <a:t>Einzeiliger</a:t>
            </a:r>
            <a:r>
              <a:rPr lang="en-US"/>
              <a:t> </a:t>
            </a:r>
            <a:r>
              <a:rPr lang="en-US" err="1"/>
              <a:t>Titel</a:t>
            </a:r>
            <a:r>
              <a:rPr lang="en-US"/>
              <a:t> plus Action Title</a:t>
            </a:r>
          </a:p>
        </p:txBody>
      </p:sp>
      <p:sp>
        <p:nvSpPr>
          <p:cNvPr id="6" name="Text Placeholder 5">
            <a:extLst>
              <a:ext uri="{FF2B5EF4-FFF2-40B4-BE49-F238E27FC236}">
                <a16:creationId xmlns:a16="http://schemas.microsoft.com/office/drawing/2014/main" id="{DEA3FCEA-3E52-4990-8EBD-7DF5C2C30EE6}"/>
              </a:ext>
            </a:extLst>
          </p:cNvPr>
          <p:cNvSpPr>
            <a:spLocks noGrp="1"/>
          </p:cNvSpPr>
          <p:nvPr>
            <p:ph type="body" sz="quarter" idx="14" hasCustomPrompt="1"/>
          </p:nvPr>
        </p:nvSpPr>
        <p:spPr>
          <a:xfrm>
            <a:off x="842491" y="1089024"/>
            <a:ext cx="10511308" cy="360363"/>
          </a:xfrm>
          <a:prstGeom prst="rect">
            <a:avLst/>
          </a:prstGeo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Tx/>
              <a:buNone/>
              <a:tabLst/>
              <a:defRPr sz="12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a:ln>
                  <a:noFill/>
                </a:ln>
                <a:solidFill>
                  <a:srgbClr val="000000"/>
                </a:solidFill>
                <a:effectLst/>
                <a:uLnTx/>
                <a:uFillTx/>
                <a:latin typeface="Franklin Gothic Book" panose="020B0503020102020204"/>
                <a:ea typeface="+mn-ea"/>
                <a:cs typeface="+mn-cs"/>
              </a:rPr>
              <a:t>Ein- oder zweizeiliger Actiontitle, welcher die Aussage der Slide auf den Punkt bringt. Hier steht die Antwort auf die „So </a:t>
            </a:r>
            <a:r>
              <a:rPr kumimoji="0" lang="de-DE" sz="1100" b="0" i="0" u="none" strike="noStrike" kern="1200" cap="none" spc="0" normalizeH="0" baseline="0" noProof="0" err="1">
                <a:ln>
                  <a:noFill/>
                </a:ln>
                <a:solidFill>
                  <a:srgbClr val="000000"/>
                </a:solidFill>
                <a:effectLst/>
                <a:uLnTx/>
                <a:uFillTx/>
                <a:latin typeface="Franklin Gothic Book" panose="020B0503020102020204"/>
                <a:ea typeface="+mn-ea"/>
                <a:cs typeface="+mn-cs"/>
              </a:rPr>
              <a:t>What</a:t>
            </a:r>
            <a:r>
              <a:rPr kumimoji="0" lang="de-DE" sz="1100" b="0" i="0" u="none" strike="noStrike" kern="1200" cap="none" spc="0" normalizeH="0" baseline="0" noProof="0">
                <a:ln>
                  <a:noFill/>
                </a:ln>
                <a:solidFill>
                  <a:srgbClr val="000000"/>
                </a:solidFill>
                <a:effectLst/>
                <a:uLnTx/>
                <a:uFillTx/>
                <a:latin typeface="Franklin Gothic Book" panose="020B0503020102020204"/>
                <a:ea typeface="+mn-ea"/>
                <a:cs typeface="+mn-cs"/>
              </a:rPr>
              <a:t>?“-Frage (warum existiert diese Slide, was möchte sie mir sagen?).</a:t>
            </a:r>
          </a:p>
        </p:txBody>
      </p:sp>
      <p:sp>
        <p:nvSpPr>
          <p:cNvPr id="5" name="Text Placeholder 10">
            <a:extLst>
              <a:ext uri="{FF2B5EF4-FFF2-40B4-BE49-F238E27FC236}">
                <a16:creationId xmlns:a16="http://schemas.microsoft.com/office/drawing/2014/main" id="{AAB56FAF-27EA-477F-4FAF-6C42CCC1A0EA}"/>
              </a:ext>
            </a:extLst>
          </p:cNvPr>
          <p:cNvSpPr>
            <a:spLocks noGrp="1"/>
          </p:cNvSpPr>
          <p:nvPr>
            <p:ph type="body" sz="quarter" idx="13" hasCustomPrompt="1"/>
          </p:nvPr>
        </p:nvSpPr>
        <p:spPr>
          <a:xfrm>
            <a:off x="842962" y="179035"/>
            <a:ext cx="105108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3727324040"/>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_HL1">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2A122F2-0F30-050B-C8B2-53FC36731022}"/>
              </a:ext>
            </a:extLst>
          </p:cNvPr>
          <p:cNvGraphicFramePr>
            <a:graphicFrameLocks noChangeAspect="1"/>
          </p:cNvGraphicFramePr>
          <p:nvPr userDrawn="1">
            <p:custDataLst>
              <p:tags r:id="rId1"/>
            </p:custDataLst>
            <p:extLst>
              <p:ext uri="{D42A27DB-BD31-4B8C-83A1-F6EECF244321}">
                <p14:modId xmlns:p14="http://schemas.microsoft.com/office/powerpoint/2010/main" val="76341009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2A122F2-0F30-050B-C8B2-53FC36731022}"/>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5" name="Title Placeholder 1">
            <a:extLst>
              <a:ext uri="{FF2B5EF4-FFF2-40B4-BE49-F238E27FC236}">
                <a16:creationId xmlns:a16="http://schemas.microsoft.com/office/drawing/2014/main" id="{3302698F-2D25-467A-B9AD-381A81FB383B}"/>
              </a:ext>
            </a:extLst>
          </p:cNvPr>
          <p:cNvSpPr>
            <a:spLocks noGrp="1"/>
          </p:cNvSpPr>
          <p:nvPr>
            <p:ph type="title" hasCustomPrompt="1"/>
          </p:nvPr>
        </p:nvSpPr>
        <p:spPr>
          <a:xfrm>
            <a:off x="842382" y="478050"/>
            <a:ext cx="10510837" cy="612000"/>
          </a:xfrm>
          <a:prstGeom prst="rect">
            <a:avLst/>
          </a:prstGeom>
          <a:noFill/>
        </p:spPr>
        <p:txBody>
          <a:bodyPr vert="horz" lIns="0" tIns="36000" rIns="0" bIns="36000" rtlCol="0" anchor="t">
            <a:noAutofit/>
          </a:bodyPr>
          <a:lstStyle>
            <a:lvl1pPr>
              <a:defRPr lang="en-US" dirty="0">
                <a:solidFill>
                  <a:schemeClr val="accent1">
                    <a:lumMod val="40000"/>
                    <a:lumOff val="60000"/>
                  </a:schemeClr>
                </a:solidFill>
                <a:latin typeface="+mj-lt"/>
              </a:defRPr>
            </a:lvl1pPr>
          </a:lstStyle>
          <a:p>
            <a:pPr lvl="0"/>
            <a:r>
              <a:rPr lang="en-US" err="1"/>
              <a:t>Einzeiliger</a:t>
            </a:r>
            <a:r>
              <a:rPr lang="en-US"/>
              <a:t> </a:t>
            </a:r>
            <a:r>
              <a:rPr lang="en-US" err="1"/>
              <a:t>Titel</a:t>
            </a:r>
            <a:r>
              <a:rPr lang="en-US"/>
              <a:t> </a:t>
            </a:r>
            <a:r>
              <a:rPr lang="en-US" err="1"/>
              <a:t>ohne</a:t>
            </a:r>
            <a:r>
              <a:rPr lang="en-US"/>
              <a:t> Action Title</a:t>
            </a:r>
          </a:p>
        </p:txBody>
      </p:sp>
      <p:sp>
        <p:nvSpPr>
          <p:cNvPr id="4" name="Text Placeholder 10">
            <a:extLst>
              <a:ext uri="{FF2B5EF4-FFF2-40B4-BE49-F238E27FC236}">
                <a16:creationId xmlns:a16="http://schemas.microsoft.com/office/drawing/2014/main" id="{474B6A29-AA31-462B-7934-2450B1A275DB}"/>
              </a:ext>
            </a:extLst>
          </p:cNvPr>
          <p:cNvSpPr>
            <a:spLocks noGrp="1"/>
          </p:cNvSpPr>
          <p:nvPr>
            <p:ph type="body" sz="quarter" idx="13" hasCustomPrompt="1"/>
          </p:nvPr>
        </p:nvSpPr>
        <p:spPr>
          <a:xfrm>
            <a:off x="842962" y="179035"/>
            <a:ext cx="105108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251345977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_HL2">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BB0585A4-1FEE-EABD-1C56-6EDC05899A9A}"/>
              </a:ext>
            </a:extLst>
          </p:cNvPr>
          <p:cNvGraphicFramePr>
            <a:graphicFrameLocks noChangeAspect="1"/>
          </p:cNvGraphicFramePr>
          <p:nvPr userDrawn="1">
            <p:custDataLst>
              <p:tags r:id="rId1"/>
            </p:custDataLst>
            <p:extLst>
              <p:ext uri="{D42A27DB-BD31-4B8C-83A1-F6EECF244321}">
                <p14:modId xmlns:p14="http://schemas.microsoft.com/office/powerpoint/2010/main" val="11291518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BB0585A4-1FEE-EABD-1C56-6EDC05899A9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5" name="Title Placeholder 1">
            <a:extLst>
              <a:ext uri="{FF2B5EF4-FFF2-40B4-BE49-F238E27FC236}">
                <a16:creationId xmlns:a16="http://schemas.microsoft.com/office/drawing/2014/main" id="{3302698F-2D25-467A-B9AD-381A81FB383B}"/>
              </a:ext>
            </a:extLst>
          </p:cNvPr>
          <p:cNvSpPr>
            <a:spLocks noGrp="1"/>
          </p:cNvSpPr>
          <p:nvPr>
            <p:ph type="title" hasCustomPrompt="1"/>
          </p:nvPr>
        </p:nvSpPr>
        <p:spPr>
          <a:xfrm>
            <a:off x="843369" y="478050"/>
            <a:ext cx="10510432" cy="971338"/>
          </a:xfrm>
          <a:prstGeom prst="rect">
            <a:avLst/>
          </a:prstGeom>
          <a:noFill/>
        </p:spPr>
        <p:txBody>
          <a:bodyPr vert="horz" lIns="0" tIns="36000" rIns="0" bIns="36000" rtlCol="0" anchor="t">
            <a:noAutofit/>
          </a:bodyPr>
          <a:lstStyle>
            <a:lvl1pPr>
              <a:defRPr lang="en-US" dirty="0">
                <a:solidFill>
                  <a:schemeClr val="accent1">
                    <a:lumMod val="40000"/>
                    <a:lumOff val="60000"/>
                  </a:schemeClr>
                </a:solidFill>
                <a:latin typeface="+mj-lt"/>
              </a:defRPr>
            </a:lvl1pPr>
          </a:lstStyle>
          <a:p>
            <a:pPr lvl="0"/>
            <a:r>
              <a:rPr lang="en-US" err="1"/>
              <a:t>Zweizeiliger</a:t>
            </a:r>
            <a:r>
              <a:rPr lang="en-US"/>
              <a:t> </a:t>
            </a:r>
            <a:r>
              <a:rPr lang="en-US" err="1"/>
              <a:t>Titel</a:t>
            </a:r>
            <a:r>
              <a:rPr lang="en-US"/>
              <a:t> </a:t>
            </a:r>
            <a:r>
              <a:rPr lang="en-US" err="1"/>
              <a:t>ohne</a:t>
            </a:r>
            <a:r>
              <a:rPr lang="en-US"/>
              <a:t> Action Title</a:t>
            </a:r>
          </a:p>
        </p:txBody>
      </p:sp>
      <p:sp>
        <p:nvSpPr>
          <p:cNvPr id="4" name="Text Placeholder 10">
            <a:extLst>
              <a:ext uri="{FF2B5EF4-FFF2-40B4-BE49-F238E27FC236}">
                <a16:creationId xmlns:a16="http://schemas.microsoft.com/office/drawing/2014/main" id="{5754C5E7-0C7F-1059-FFF0-63EE8EF7878E}"/>
              </a:ext>
            </a:extLst>
          </p:cNvPr>
          <p:cNvSpPr>
            <a:spLocks noGrp="1"/>
          </p:cNvSpPr>
          <p:nvPr>
            <p:ph type="body" sz="quarter" idx="13" hasCustomPrompt="1"/>
          </p:nvPr>
        </p:nvSpPr>
        <p:spPr>
          <a:xfrm>
            <a:off x="842962" y="179035"/>
            <a:ext cx="10510837" cy="288000"/>
          </a:xfrm>
          <a:prstGeom prst="rect">
            <a:avLst/>
          </a:prstGeom>
        </p:spPr>
        <p:txBody>
          <a:bodyPr vert="horz" lIns="0" tIns="0" rIns="0" bIns="0" rtlCol="0" anchor="ctr">
            <a:normAutofit fontScale="92500" lnSpcReduction="20000"/>
          </a:bodyPr>
          <a:lstStyle>
            <a:lvl1pPr marL="0" indent="0">
              <a:buFont typeface="Arial" panose="020B0604020202020204" pitchFamily="34" charset="0"/>
              <a:buNone/>
              <a:defRPr lang="en-US" sz="1400" cap="all" baseline="0" dirty="0">
                <a:solidFill>
                  <a:schemeClr val="tx1">
                    <a:lumMod val="50000"/>
                    <a:lumOff val="50000"/>
                  </a:schemeClr>
                </a:solidFill>
                <a:latin typeface="Franklin Gothic Medium" charset="0"/>
                <a:ea typeface="Franklin Gothic Medium" charset="0"/>
                <a:cs typeface="Franklin Gothic Medium" charset="0"/>
              </a:defRPr>
            </a:lvl1pPr>
          </a:lstStyle>
          <a:p>
            <a:pPr marL="0" lvl="0">
              <a:spcBef>
                <a:spcPct val="0"/>
              </a:spcBef>
            </a:pPr>
            <a:r>
              <a:rPr lang="en-US"/>
              <a:t>BREADCRUMBS – </a:t>
            </a:r>
            <a:r>
              <a:rPr lang="en-US" err="1"/>
              <a:t>Themenbereich</a:t>
            </a:r>
            <a:endParaRPr lang="en-US"/>
          </a:p>
        </p:txBody>
      </p:sp>
    </p:spTree>
    <p:extLst>
      <p:ext uri="{BB962C8B-B14F-4D97-AF65-F5344CB8AC3E}">
        <p14:creationId xmlns:p14="http://schemas.microsoft.com/office/powerpoint/2010/main" val="243757581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Agenda_2_4">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D983E43E-1273-C5B7-0488-9A7D3CA01B63}"/>
              </a:ext>
            </a:extLst>
          </p:cNvPr>
          <p:cNvGraphicFramePr>
            <a:graphicFrameLocks noChangeAspect="1"/>
          </p:cNvGraphicFramePr>
          <p:nvPr userDrawn="1">
            <p:custDataLst>
              <p:tags r:id="rId1"/>
            </p:custDataLst>
            <p:extLst>
              <p:ext uri="{D42A27DB-BD31-4B8C-83A1-F6EECF244321}">
                <p14:modId xmlns:p14="http://schemas.microsoft.com/office/powerpoint/2010/main" val="180921917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D983E43E-1273-C5B7-0488-9A7D3CA01B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12698AAF-8523-4EA4-87ED-7CF3B22716D1}"/>
              </a:ext>
            </a:extLst>
          </p:cNvPr>
          <p:cNvSpPr/>
          <p:nvPr userDrawn="1"/>
        </p:nvSpPr>
        <p:spPr>
          <a:xfrm>
            <a:off x="1" y="0"/>
            <a:ext cx="4140000" cy="6858000"/>
          </a:xfrm>
          <a:prstGeom prst="rect">
            <a:avLst/>
          </a:prstGeom>
          <a:gradFill>
            <a:gsLst>
              <a:gs pos="0">
                <a:schemeClr val="accent1">
                  <a:lumMod val="5000"/>
                  <a:lumOff val="95000"/>
                </a:schemeClr>
              </a:gs>
              <a:gs pos="0">
                <a:srgbClr val="1F3965"/>
              </a:gs>
              <a:gs pos="80000">
                <a:srgbClr val="5177B9"/>
              </a:gs>
              <a:gs pos="44000">
                <a:srgbClr val="31599E"/>
              </a:gs>
              <a:gs pos="100000">
                <a:srgbClr val="7094D3"/>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0000" tIns="3600" rIns="90000" rtlCol="0" anchor="ctr"/>
          <a:lstStyle/>
          <a:p>
            <a:pPr marL="0" marR="0" indent="0" algn="l" defTabSz="914400" rtl="0" eaLnBrk="1" fontAlgn="auto" latinLnBrk="0" hangingPunct="1">
              <a:lnSpc>
                <a:spcPct val="100000"/>
              </a:lnSpc>
              <a:spcBef>
                <a:spcPts val="0"/>
              </a:spcBef>
              <a:spcAft>
                <a:spcPts val="0"/>
              </a:spcAft>
              <a:buClrTx/>
              <a:buSzTx/>
              <a:buFontTx/>
              <a:buNone/>
              <a:tabLst/>
            </a:pPr>
            <a:endParaRPr kumimoji="0" lang="de-DE" sz="1600" b="1" u="none" strike="noStrike" kern="1200" cap="none" spc="0" normalizeH="0" baseline="0" noProof="0">
              <a:ln>
                <a:noFill/>
              </a:ln>
              <a:solidFill>
                <a:srgbClr val="203864"/>
              </a:solidFill>
              <a:effectLst/>
              <a:uLnTx/>
              <a:uFillTx/>
              <a:latin typeface="Franklin Gothic Book" panose="020B0503020102020204"/>
              <a:ea typeface="+mn-ea"/>
              <a:cs typeface="+mn-cs"/>
            </a:endParaRPr>
          </a:p>
        </p:txBody>
      </p:sp>
      <p:sp>
        <p:nvSpPr>
          <p:cNvPr id="8" name="Slide Number Placeholder 18">
            <a:extLst>
              <a:ext uri="{FF2B5EF4-FFF2-40B4-BE49-F238E27FC236}">
                <a16:creationId xmlns:a16="http://schemas.microsoft.com/office/drawing/2014/main" id="{4268B5E9-068D-4603-A35B-93CDD8331604}"/>
              </a:ext>
            </a:extLst>
          </p:cNvPr>
          <p:cNvSpPr>
            <a:spLocks noGrp="1"/>
          </p:cNvSpPr>
          <p:nvPr>
            <p:ph type="sldNum" sz="quarter" idx="4"/>
          </p:nvPr>
        </p:nvSpPr>
        <p:spPr>
          <a:xfrm>
            <a:off x="10875963" y="6424073"/>
            <a:ext cx="476250" cy="365125"/>
          </a:xfrm>
          <a:prstGeom prst="rect">
            <a:avLst/>
          </a:prstGeom>
        </p:spPr>
        <p:txBody>
          <a:bodyPr vert="horz" lIns="91440" tIns="45720" rIns="91440" bIns="45720" rtlCol="0" anchor="ctr"/>
          <a:lstStyle>
            <a:lvl1pPr>
              <a:defRPr lang="de-DE" sz="1100" b="1" smtClean="0">
                <a:latin typeface="Franklin Gothic Book" charset="0"/>
                <a:ea typeface="Franklin Gothic Book" charset="0"/>
                <a:cs typeface="Franklin Gothic Book" charset="0"/>
              </a:defRPr>
            </a:lvl1pPr>
          </a:lstStyle>
          <a:p>
            <a:fld id="{9DA5C334-A66F-BE4B-8043-072F869F08CC}" type="slidenum">
              <a:rPr lang="uk-UA" smtClean="0"/>
              <a:pPr/>
              <a:t>‹Nr.›</a:t>
            </a:fld>
            <a:endParaRPr lang="uk-UA"/>
          </a:p>
        </p:txBody>
      </p:sp>
      <p:sp>
        <p:nvSpPr>
          <p:cNvPr id="9" name="Title Placeholder 1">
            <a:extLst>
              <a:ext uri="{FF2B5EF4-FFF2-40B4-BE49-F238E27FC236}">
                <a16:creationId xmlns:a16="http://schemas.microsoft.com/office/drawing/2014/main" id="{F7D53C0C-A63D-4818-BA41-0DE904B1E252}"/>
              </a:ext>
            </a:extLst>
          </p:cNvPr>
          <p:cNvSpPr>
            <a:spLocks noGrp="1"/>
          </p:cNvSpPr>
          <p:nvPr>
            <p:ph type="title" hasCustomPrompt="1"/>
          </p:nvPr>
        </p:nvSpPr>
        <p:spPr>
          <a:xfrm>
            <a:off x="842382" y="2169000"/>
            <a:ext cx="2880000" cy="2520000"/>
          </a:xfrm>
          <a:prstGeom prst="rect">
            <a:avLst/>
          </a:prstGeom>
          <a:noFill/>
        </p:spPr>
        <p:txBody>
          <a:bodyPr vert="horz" lIns="0" tIns="36000" rIns="0" bIns="36000" rtlCol="0" anchor="ctr">
            <a:noAutofit/>
          </a:bodyPr>
          <a:lstStyle>
            <a:lvl1pPr>
              <a:defRPr lang="en-US" dirty="0">
                <a:solidFill>
                  <a:schemeClr val="tx1"/>
                </a:solidFill>
                <a:latin typeface="+mj-lt"/>
              </a:defRPr>
            </a:lvl1pPr>
          </a:lstStyle>
          <a:p>
            <a:pPr lvl="0"/>
            <a:r>
              <a:rPr lang="en-US" err="1"/>
              <a:t>Titel</a:t>
            </a:r>
            <a:endParaRPr lang="en-US"/>
          </a:p>
        </p:txBody>
      </p:sp>
    </p:spTree>
    <p:extLst>
      <p:ext uri="{BB962C8B-B14F-4D97-AF65-F5344CB8AC3E}">
        <p14:creationId xmlns:p14="http://schemas.microsoft.com/office/powerpoint/2010/main" val="308273207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2.emf"/><Relationship Id="rId5" Type="http://schemas.openxmlformats.org/officeDocument/2006/relationships/image" Target="../media/image1.emf"/><Relationship Id="rId4"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slideLayout" Target="../slideLayouts/slideLayout19.xml"/><Relationship Id="rId26" Type="http://schemas.openxmlformats.org/officeDocument/2006/relationships/slideLayout" Target="../slideLayouts/slideLayout27.xml"/><Relationship Id="rId3" Type="http://schemas.openxmlformats.org/officeDocument/2006/relationships/slideLayout" Target="../slideLayouts/slideLayout4.xml"/><Relationship Id="rId21" Type="http://schemas.openxmlformats.org/officeDocument/2006/relationships/slideLayout" Target="../slideLayouts/slideLayout22.xml"/><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5" Type="http://schemas.openxmlformats.org/officeDocument/2006/relationships/slideLayout" Target="../slideLayouts/slideLayout26.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0" Type="http://schemas.openxmlformats.org/officeDocument/2006/relationships/slideLayout" Target="../slideLayouts/slideLayout21.xml"/><Relationship Id="rId29"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24" Type="http://schemas.openxmlformats.org/officeDocument/2006/relationships/slideLayout" Target="../slideLayouts/slideLayout25.xml"/><Relationship Id="rId32" Type="http://schemas.openxmlformats.org/officeDocument/2006/relationships/image" Target="../media/image3.emf"/><Relationship Id="rId5" Type="http://schemas.openxmlformats.org/officeDocument/2006/relationships/slideLayout" Target="../slideLayouts/slideLayout6.xml"/><Relationship Id="rId15" Type="http://schemas.openxmlformats.org/officeDocument/2006/relationships/slideLayout" Target="../slideLayouts/slideLayout16.xml"/><Relationship Id="rId23" Type="http://schemas.openxmlformats.org/officeDocument/2006/relationships/slideLayout" Target="../slideLayouts/slideLayout24.xml"/><Relationship Id="rId28" Type="http://schemas.openxmlformats.org/officeDocument/2006/relationships/slideLayout" Target="../slideLayouts/slideLayout29.xml"/><Relationship Id="rId10" Type="http://schemas.openxmlformats.org/officeDocument/2006/relationships/slideLayout" Target="../slideLayouts/slideLayout11.xml"/><Relationship Id="rId19" Type="http://schemas.openxmlformats.org/officeDocument/2006/relationships/slideLayout" Target="../slideLayouts/slideLayout20.xml"/><Relationship Id="rId31" Type="http://schemas.openxmlformats.org/officeDocument/2006/relationships/oleObject" Target="../embeddings/oleObject2.bin"/><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 Id="rId22" Type="http://schemas.openxmlformats.org/officeDocument/2006/relationships/slideLayout" Target="../slideLayouts/slideLayout23.xml"/><Relationship Id="rId27" Type="http://schemas.openxmlformats.org/officeDocument/2006/relationships/slideLayout" Target="../slideLayouts/slideLayout28.xml"/><Relationship Id="rId30"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85CCBA1-316D-89E6-5A9B-78435B4B4E86}"/>
              </a:ext>
            </a:extLst>
          </p:cNvPr>
          <p:cNvGraphicFramePr>
            <a:graphicFrameLocks noChangeAspect="1"/>
          </p:cNvGraphicFramePr>
          <p:nvPr userDrawn="1">
            <p:custDataLst>
              <p:tags r:id="rId3"/>
            </p:custDataLst>
            <p:extLst>
              <p:ext uri="{D42A27DB-BD31-4B8C-83A1-F6EECF244321}">
                <p14:modId xmlns:p14="http://schemas.microsoft.com/office/powerpoint/2010/main" val="413835014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6" name="think-cell data - do not delete" hidden="1">
                        <a:extLst>
                          <a:ext uri="{FF2B5EF4-FFF2-40B4-BE49-F238E27FC236}">
                            <a16:creationId xmlns:a16="http://schemas.microsoft.com/office/drawing/2014/main" id="{285CCBA1-316D-89E6-5A9B-78435B4B4E86}"/>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de-DE"/>
              <a:t>Mastertitelformat bearbeiten</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6"/>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925859444"/>
      </p:ext>
    </p:extLst>
  </p:cSld>
  <p:clrMap bg1="lt1" tx1="dk1" bg2="lt2" tx2="dk2" accent1="accent1" accent2="accent2" accent3="accent3" accent4="accent4" accent5="accent5" accent6="accent6" hlink="hlink" folHlink="folHlink"/>
  <p:sldLayoutIdLst>
    <p:sldLayoutId id="2147483839"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a:extLst>
              <a:ext uri="{FF2B5EF4-FFF2-40B4-BE49-F238E27FC236}">
                <a16:creationId xmlns:a16="http://schemas.microsoft.com/office/drawing/2014/main" id="{E59980D1-749C-F792-DC80-FC7F43B49547}"/>
              </a:ext>
            </a:extLst>
          </p:cNvPr>
          <p:cNvGraphicFramePr>
            <a:graphicFrameLocks noChangeAspect="1"/>
          </p:cNvGraphicFramePr>
          <p:nvPr userDrawn="1">
            <p:custDataLst>
              <p:tags r:id="rId30"/>
            </p:custDataLst>
            <p:extLst>
              <p:ext uri="{D42A27DB-BD31-4B8C-83A1-F6EECF244321}">
                <p14:modId xmlns:p14="http://schemas.microsoft.com/office/powerpoint/2010/main" val="285257996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1" imgW="7772400" imgH="10058400" progId="TCLayout.ActiveDocument.1">
                  <p:embed/>
                </p:oleObj>
              </mc:Choice>
              <mc:Fallback>
                <p:oleObj name="think-cell Slide" r:id="rId31" imgW="7772400" imgH="10058400" progId="TCLayout.ActiveDocument.1">
                  <p:embed/>
                  <p:pic>
                    <p:nvPicPr>
                      <p:cNvPr id="4" name="Objekt 3" hidden="1">
                        <a:extLst>
                          <a:ext uri="{FF2B5EF4-FFF2-40B4-BE49-F238E27FC236}">
                            <a16:creationId xmlns:a16="http://schemas.microsoft.com/office/drawing/2014/main" id="{E59980D1-749C-F792-DC80-FC7F43B49547}"/>
                          </a:ext>
                        </a:extLst>
                      </p:cNvPr>
                      <p:cNvPicPr/>
                      <p:nvPr/>
                    </p:nvPicPr>
                    <p:blipFill>
                      <a:blip r:embed="rId32"/>
                      <a:stretch>
                        <a:fillRect/>
                      </a:stretch>
                    </p:blipFill>
                    <p:spPr>
                      <a:xfrm>
                        <a:off x="1588" y="1588"/>
                        <a:ext cx="1227" cy="1588"/>
                      </a:xfrm>
                      <a:prstGeom prst="rect">
                        <a:avLst/>
                      </a:prstGeom>
                    </p:spPr>
                  </p:pic>
                </p:oleObj>
              </mc:Fallback>
            </mc:AlternateContent>
          </a:graphicData>
        </a:graphic>
      </p:graphicFrame>
      <p:sp>
        <p:nvSpPr>
          <p:cNvPr id="7" name="Rectangle 6"/>
          <p:cNvSpPr/>
          <p:nvPr userDrawn="1"/>
        </p:nvSpPr>
        <p:spPr>
          <a:xfrm>
            <a:off x="0" y="6371442"/>
            <a:ext cx="12192000" cy="4865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42964" y="478050"/>
            <a:ext cx="10509250" cy="501668"/>
          </a:xfrm>
          <a:prstGeom prst="rect">
            <a:avLst/>
          </a:prstGeom>
          <a:noFill/>
        </p:spPr>
        <p:txBody>
          <a:bodyPr vert="horz" lIns="0" tIns="0" rIns="0" bIns="0" rtlCol="0" anchor="ctr">
            <a:normAutofit/>
          </a:bodyPr>
          <a:lstStyle/>
          <a:p>
            <a:r>
              <a:rPr lang="en-US"/>
              <a:t>STADS – Slide Master</a:t>
            </a:r>
          </a:p>
        </p:txBody>
      </p:sp>
      <p:sp>
        <p:nvSpPr>
          <p:cNvPr id="6" name="TextBox 5">
            <a:extLst>
              <a:ext uri="{FF2B5EF4-FFF2-40B4-BE49-F238E27FC236}">
                <a16:creationId xmlns:a16="http://schemas.microsoft.com/office/drawing/2014/main" id="{769BE2C6-E649-46BF-834E-31453A9841C8}"/>
              </a:ext>
            </a:extLst>
          </p:cNvPr>
          <p:cNvSpPr txBox="1"/>
          <p:nvPr userDrawn="1"/>
        </p:nvSpPr>
        <p:spPr>
          <a:xfrm>
            <a:off x="839787" y="6476389"/>
            <a:ext cx="4499573" cy="261610"/>
          </a:xfrm>
          <a:prstGeom prst="rect">
            <a:avLst/>
          </a:prstGeom>
          <a:noFill/>
        </p:spPr>
        <p:txBody>
          <a:bodyPr wrap="square" rtlCol="0">
            <a:spAutoFit/>
          </a:bodyPr>
          <a:lstStyle/>
          <a:p>
            <a:r>
              <a:rPr lang="de-DE" sz="1100" b="1" err="1">
                <a:solidFill>
                  <a:schemeClr val="tx1"/>
                </a:solidFill>
                <a:latin typeface="+mn-lt"/>
              </a:rPr>
              <a:t>Datathon</a:t>
            </a:r>
            <a:r>
              <a:rPr lang="de-DE" sz="1100" b="1">
                <a:solidFill>
                  <a:schemeClr val="tx1"/>
                </a:solidFill>
                <a:latin typeface="+mn-lt"/>
              </a:rPr>
              <a:t> 25 – Flaschenpost Challenge</a:t>
            </a:r>
            <a:endParaRPr lang="en-US" sz="1100" b="1">
              <a:solidFill>
                <a:schemeClr val="tx1"/>
              </a:solidFill>
              <a:latin typeface="+mn-lt"/>
            </a:endParaRPr>
          </a:p>
        </p:txBody>
      </p:sp>
      <p:sp>
        <p:nvSpPr>
          <p:cNvPr id="8" name="Slide Number Placeholder 18">
            <a:extLst>
              <a:ext uri="{FF2B5EF4-FFF2-40B4-BE49-F238E27FC236}">
                <a16:creationId xmlns:a16="http://schemas.microsoft.com/office/drawing/2014/main" id="{9161D8A6-25BC-4B5A-9927-11A68C496658}"/>
              </a:ext>
            </a:extLst>
          </p:cNvPr>
          <p:cNvSpPr txBox="1">
            <a:spLocks/>
          </p:cNvSpPr>
          <p:nvPr userDrawn="1"/>
        </p:nvSpPr>
        <p:spPr>
          <a:xfrm>
            <a:off x="10875963" y="6424073"/>
            <a:ext cx="476250" cy="365125"/>
          </a:xfrm>
          <a:prstGeom prst="rect">
            <a:avLst/>
          </a:prstGeom>
        </p:spPr>
        <p:txBody>
          <a:bodyPr vert="horz" lIns="91440" tIns="45720" rIns="91440" bIns="45720" rtlCol="0" anchor="ctr"/>
          <a:lstStyle>
            <a:defPPr>
              <a:defRPr lang="de-DE"/>
            </a:defPPr>
            <a:lvl1pPr marL="0" algn="l" defTabSz="914400" rtl="0" eaLnBrk="1" latinLnBrk="0" hangingPunct="1">
              <a:defRPr lang="de-DE" sz="1100" b="1" kern="1200" smtClean="0">
                <a:solidFill>
                  <a:schemeClr val="tx1"/>
                </a:solidFill>
                <a:latin typeface="Franklin Gothic Book" charset="0"/>
                <a:ea typeface="Franklin Gothic Book" charset="0"/>
                <a:cs typeface="Franklin Gothic Book"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DA5C334-A66F-BE4B-8043-072F869F08CC}" type="slidenum">
              <a:rPr lang="uk-UA" smtClean="0"/>
              <a:pPr/>
              <a:t>‹Nr.›</a:t>
            </a:fld>
            <a:endParaRPr lang="uk-UA"/>
          </a:p>
        </p:txBody>
      </p:sp>
    </p:spTree>
    <p:extLst>
      <p:ext uri="{BB962C8B-B14F-4D97-AF65-F5344CB8AC3E}">
        <p14:creationId xmlns:p14="http://schemas.microsoft.com/office/powerpoint/2010/main" val="304502558"/>
      </p:ext>
    </p:extLst>
  </p:cSld>
  <p:clrMap bg1="dk1" tx1="lt1" bg2="dk2" tx2="lt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40" r:id="rId19"/>
    <p:sldLayoutId id="2147483841" r:id="rId20"/>
    <p:sldLayoutId id="2147483831" r:id="rId21"/>
    <p:sldLayoutId id="2147483832" r:id="rId22"/>
    <p:sldLayoutId id="2147483833" r:id="rId23"/>
    <p:sldLayoutId id="2147483834" r:id="rId24"/>
    <p:sldLayoutId id="2147483835" r:id="rId25"/>
    <p:sldLayoutId id="2147483836" r:id="rId26"/>
    <p:sldLayoutId id="2147483837" r:id="rId27"/>
    <p:sldLayoutId id="2147483838" r:id="rId28"/>
  </p:sldLayoutIdLst>
  <p:hf hdr="0" dt="0"/>
  <p:txStyles>
    <p:titleStyle>
      <a:lvl1pPr algn="l" defTabSz="914400" rtl="0" eaLnBrk="1" latinLnBrk="0" hangingPunct="1">
        <a:lnSpc>
          <a:spcPct val="90000"/>
        </a:lnSpc>
        <a:spcBef>
          <a:spcPct val="0"/>
        </a:spcBef>
        <a:buNone/>
        <a:defRPr sz="3200" kern="1200" baseline="0">
          <a:solidFill>
            <a:srgbClr val="7EB53C"/>
          </a:solidFill>
          <a:latin typeface="Franklin Gothic Medium" charset="0"/>
          <a:ea typeface="Franklin Gothic Medium" charset="0"/>
          <a:cs typeface="Franklin Gothic Medium" charset="0"/>
        </a:defRPr>
      </a:lvl1pPr>
    </p:titleStyle>
    <p:bodyStyle>
      <a:lvl1pPr marL="228600" indent="-228600" algn="l" defTabSz="914400" rtl="0" eaLnBrk="1" latinLnBrk="0" hangingPunct="1">
        <a:lnSpc>
          <a:spcPct val="90000"/>
        </a:lnSpc>
        <a:spcBef>
          <a:spcPts val="1000"/>
        </a:spcBef>
        <a:buFont typeface="Wingdings" charset="2"/>
        <a:buChar char="§"/>
        <a:defRPr sz="2800" kern="1200">
          <a:solidFill>
            <a:schemeClr val="tx1"/>
          </a:solidFill>
          <a:latin typeface="Franklin Gothic Book" charset="0"/>
          <a:ea typeface="Franklin Gothic Book" charset="0"/>
          <a:cs typeface="Franklin Gothic Book" charset="0"/>
        </a:defRPr>
      </a:lvl1pPr>
      <a:lvl2pPr marL="685800" indent="-228600" algn="l" defTabSz="914400" rtl="0" eaLnBrk="1" latinLnBrk="0" hangingPunct="1">
        <a:lnSpc>
          <a:spcPct val="90000"/>
        </a:lnSpc>
        <a:spcBef>
          <a:spcPts val="500"/>
        </a:spcBef>
        <a:buFont typeface="Wingdings" charset="2"/>
        <a:buChar char="§"/>
        <a:defRPr sz="2400" kern="1200">
          <a:solidFill>
            <a:schemeClr val="tx1"/>
          </a:solidFill>
          <a:latin typeface="Franklin Gothic Book" charset="0"/>
          <a:ea typeface="Franklin Gothic Book" charset="0"/>
          <a:cs typeface="Franklin Gothic Book" charset="0"/>
        </a:defRPr>
      </a:lvl2pPr>
      <a:lvl3pPr marL="1143000" indent="-228600" algn="l" defTabSz="914400" rtl="0" eaLnBrk="1" latinLnBrk="0" hangingPunct="1">
        <a:lnSpc>
          <a:spcPct val="90000"/>
        </a:lnSpc>
        <a:spcBef>
          <a:spcPts val="500"/>
        </a:spcBef>
        <a:buFont typeface="Wingdings" charset="2"/>
        <a:buChar char="§"/>
        <a:defRPr sz="2000" kern="1200">
          <a:solidFill>
            <a:schemeClr val="tx1"/>
          </a:solidFill>
          <a:latin typeface="Franklin Gothic Book" charset="0"/>
          <a:ea typeface="Franklin Gothic Book" charset="0"/>
          <a:cs typeface="Franklin Gothic Book" charset="0"/>
        </a:defRPr>
      </a:lvl3pPr>
      <a:lvl4pPr marL="1600200" indent="-228600" algn="l" defTabSz="914400" rtl="0" eaLnBrk="1" latinLnBrk="0" hangingPunct="1">
        <a:lnSpc>
          <a:spcPct val="90000"/>
        </a:lnSpc>
        <a:spcBef>
          <a:spcPts val="500"/>
        </a:spcBef>
        <a:buFont typeface="Wingdings" charset="2"/>
        <a:buChar char="§"/>
        <a:defRPr sz="1800" kern="1200">
          <a:solidFill>
            <a:schemeClr val="tx1"/>
          </a:solidFill>
          <a:latin typeface="Franklin Gothic Book" charset="0"/>
          <a:ea typeface="Franklin Gothic Book" charset="0"/>
          <a:cs typeface="Franklin Gothic Book" charset="0"/>
        </a:defRPr>
      </a:lvl4pPr>
      <a:lvl5pPr marL="2057400" indent="-228600" algn="l" defTabSz="914400" rtl="0" eaLnBrk="1" latinLnBrk="0" hangingPunct="1">
        <a:lnSpc>
          <a:spcPct val="90000"/>
        </a:lnSpc>
        <a:spcBef>
          <a:spcPts val="500"/>
        </a:spcBef>
        <a:buFont typeface="Wingdings" charset="2"/>
        <a:buChar char="§"/>
        <a:defRPr sz="1800" kern="1200">
          <a:solidFill>
            <a:schemeClr val="tx1"/>
          </a:solidFill>
          <a:latin typeface="Franklin Gothic Book" charset="0"/>
          <a:ea typeface="Franklin Gothic Book" charset="0"/>
          <a:cs typeface="Franklin Gothic Boo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p15:clr>
            <a:srgbClr val="F26B43"/>
          </p15:clr>
        </p15:guide>
        <p15:guide id="6" orient="horz" pos="913">
          <p15:clr>
            <a:srgbClr val="F26B43"/>
          </p15:clr>
        </p15:guide>
        <p15:guide id="7" orient="horz" pos="3861">
          <p15:clr>
            <a:srgbClr val="F26B43"/>
          </p15:clr>
        </p15:guide>
        <p15:guide id="8" orient="horz" pos="2387">
          <p15:clr>
            <a:srgbClr val="F26B43"/>
          </p15:clr>
        </p15:guide>
        <p15:guide id="9" pos="7151">
          <p15:clr>
            <a:srgbClr val="F26B43"/>
          </p15:clr>
        </p15:guide>
        <p15:guide id="10" orient="horz" pos="300">
          <p15:clr>
            <a:srgbClr val="F26B43"/>
          </p15:clr>
        </p15:guide>
        <p15:guide id="11" pos="3840">
          <p15:clr>
            <a:srgbClr val="F26B43"/>
          </p15:clr>
        </p15:guide>
        <p15:guide id="12" orient="horz" pos="68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tags" Target="../tags/tag19.xml"/><Relationship Id="rId6" Type="http://schemas.openxmlformats.org/officeDocument/2006/relationships/image" Target="../media/image24.png"/><Relationship Id="rId5" Type="http://schemas.openxmlformats.org/officeDocument/2006/relationships/image" Target="../media/image23.emf"/><Relationship Id="rId4" Type="http://schemas.openxmlformats.org/officeDocument/2006/relationships/oleObject" Target="../embeddings/oleObject4.bin"/></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8" Type="http://schemas.openxmlformats.org/officeDocument/2006/relationships/image" Target="../media/image46.svg"/><Relationship Id="rId3" Type="http://schemas.openxmlformats.org/officeDocument/2006/relationships/oleObject" Target="../embeddings/oleObject4.bin"/><Relationship Id="rId7" Type="http://schemas.openxmlformats.org/officeDocument/2006/relationships/image" Target="../media/image45.png"/><Relationship Id="rId12" Type="http://schemas.openxmlformats.org/officeDocument/2006/relationships/image" Target="../media/image50.svg"/><Relationship Id="rId2" Type="http://schemas.openxmlformats.org/officeDocument/2006/relationships/slideLayout" Target="../slideLayouts/slideLayout6.xml"/><Relationship Id="rId1" Type="http://schemas.openxmlformats.org/officeDocument/2006/relationships/tags" Target="../tags/tag23.xml"/><Relationship Id="rId6" Type="http://schemas.openxmlformats.org/officeDocument/2006/relationships/image" Target="../media/image44.svg"/><Relationship Id="rId11" Type="http://schemas.openxmlformats.org/officeDocument/2006/relationships/image" Target="../media/image49.png"/><Relationship Id="rId5" Type="http://schemas.openxmlformats.org/officeDocument/2006/relationships/image" Target="../media/image43.png"/><Relationship Id="rId10" Type="http://schemas.openxmlformats.org/officeDocument/2006/relationships/image" Target="../media/image48.svg"/><Relationship Id="rId4" Type="http://schemas.openxmlformats.org/officeDocument/2006/relationships/image" Target="../media/image39.emf"/><Relationship Id="rId9" Type="http://schemas.openxmlformats.org/officeDocument/2006/relationships/image" Target="../media/image47.png"/></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6.xml"/><Relationship Id="rId1" Type="http://schemas.openxmlformats.org/officeDocument/2006/relationships/tags" Target="../tags/tag24.xml"/><Relationship Id="rId4" Type="http://schemas.openxmlformats.org/officeDocument/2006/relationships/image" Target="../media/image39.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6.xml"/><Relationship Id="rId1" Type="http://schemas.openxmlformats.org/officeDocument/2006/relationships/tags" Target="../tags/tag25.xml"/><Relationship Id="rId5" Type="http://schemas.openxmlformats.org/officeDocument/2006/relationships/image" Target="../media/image52.png"/><Relationship Id="rId4" Type="http://schemas.openxmlformats.org/officeDocument/2006/relationships/image" Target="../media/image51.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4.bin"/><Relationship Id="rId7" Type="http://schemas.openxmlformats.org/officeDocument/2006/relationships/image" Target="../media/image56.png"/><Relationship Id="rId2" Type="http://schemas.openxmlformats.org/officeDocument/2006/relationships/slideLayout" Target="../slideLayouts/slideLayout6.xml"/><Relationship Id="rId1" Type="http://schemas.openxmlformats.org/officeDocument/2006/relationships/tags" Target="../tags/tag26.xml"/><Relationship Id="rId6" Type="http://schemas.openxmlformats.org/officeDocument/2006/relationships/image" Target="../media/image55.png"/><Relationship Id="rId5" Type="http://schemas.openxmlformats.org/officeDocument/2006/relationships/image" Target="../media/image54.png"/><Relationship Id="rId4" Type="http://schemas.openxmlformats.org/officeDocument/2006/relationships/image" Target="../media/image53.emf"/></Relationships>
</file>

<file path=ppt/slides/_rels/slide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28.jpeg"/><Relationship Id="rId5" Type="http://schemas.openxmlformats.org/officeDocument/2006/relationships/image" Target="../media/image27.jpe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2.xml"/><Relationship Id="rId1" Type="http://schemas.openxmlformats.org/officeDocument/2006/relationships/tags" Target="../tags/tag20.xml"/><Relationship Id="rId5" Type="http://schemas.openxmlformats.org/officeDocument/2006/relationships/image" Target="../media/image29.emf"/><Relationship Id="rId4" Type="http://schemas.openxmlformats.org/officeDocument/2006/relationships/oleObject" Target="../embeddings/oleObject4.bin"/></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0.png"/><Relationship Id="rId1" Type="http://schemas.openxmlformats.org/officeDocument/2006/relationships/slideLayout" Target="../slideLayouts/slideLayout15.xml"/><Relationship Id="rId6" Type="http://schemas.openxmlformats.org/officeDocument/2006/relationships/image" Target="../media/image33.png"/><Relationship Id="rId5" Type="http://schemas.openxmlformats.org/officeDocument/2006/relationships/image" Target="../media/image32.svg"/><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37.svg"/><Relationship Id="rId2" Type="http://schemas.openxmlformats.org/officeDocument/2006/relationships/image" Target="../media/image30.png"/><Relationship Id="rId1" Type="http://schemas.openxmlformats.org/officeDocument/2006/relationships/slideLayout" Target="../slideLayouts/slideLayout26.xml"/><Relationship Id="rId6" Type="http://schemas.openxmlformats.org/officeDocument/2006/relationships/image" Target="../media/image36.png"/><Relationship Id="rId5" Type="http://schemas.openxmlformats.org/officeDocument/2006/relationships/image" Target="../media/image35.svg"/><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0.xml"/><Relationship Id="rId1" Type="http://schemas.openxmlformats.org/officeDocument/2006/relationships/tags" Target="../tags/tag21.xml"/><Relationship Id="rId5" Type="http://schemas.openxmlformats.org/officeDocument/2006/relationships/image" Target="../media/image29.emf"/><Relationship Id="rId4" Type="http://schemas.openxmlformats.org/officeDocument/2006/relationships/oleObject" Target="../embeddings/oleObject4.bin"/></Relationships>
</file>

<file path=ppt/slides/_rels/slide8.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oleObject" Target="../embeddings/oleObject4.bin"/><Relationship Id="rId7" Type="http://schemas.openxmlformats.org/officeDocument/2006/relationships/image" Target="../media/image41.svg"/><Relationship Id="rId2" Type="http://schemas.openxmlformats.org/officeDocument/2006/relationships/slideLayout" Target="../slideLayouts/slideLayout6.xml"/><Relationship Id="rId1" Type="http://schemas.openxmlformats.org/officeDocument/2006/relationships/tags" Target="../tags/tag22.xml"/><Relationship Id="rId6" Type="http://schemas.openxmlformats.org/officeDocument/2006/relationships/image" Target="../media/image40.png"/><Relationship Id="rId5" Type="http://schemas.openxmlformats.org/officeDocument/2006/relationships/image" Target="../media/image38.jpeg"/><Relationship Id="rId4" Type="http://schemas.openxmlformats.org/officeDocument/2006/relationships/image" Target="../media/image3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B4F37F-3CE9-67C9-1B47-1DB113232B9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42407" t="24550" r="12531" b="8415"/>
          <a:stretch/>
        </p:blipFill>
        <p:spPr>
          <a:xfrm flipH="1">
            <a:off x="-4" y="12032"/>
            <a:ext cx="12192003" cy="6850823"/>
          </a:xfrm>
          <a:prstGeom prst="rect">
            <a:avLst/>
          </a:prstGeom>
        </p:spPr>
      </p:pic>
      <p:graphicFrame>
        <p:nvGraphicFramePr>
          <p:cNvPr id="7" name="think-cell data - do not delete" hidden="1">
            <a:extLst>
              <a:ext uri="{FF2B5EF4-FFF2-40B4-BE49-F238E27FC236}">
                <a16:creationId xmlns:a16="http://schemas.microsoft.com/office/drawing/2014/main" id="{82274C04-EBFF-BD63-EE19-6029C4E90C39}"/>
              </a:ext>
            </a:extLst>
          </p:cNvPr>
          <p:cNvGraphicFramePr>
            <a:graphicFrameLocks noChangeAspect="1"/>
          </p:cNvGraphicFramePr>
          <p:nvPr>
            <p:custDataLst>
              <p:tags r:id="rId1"/>
            </p:custDataLst>
            <p:extLst>
              <p:ext uri="{D42A27DB-BD31-4B8C-83A1-F6EECF244321}">
                <p14:modId xmlns:p14="http://schemas.microsoft.com/office/powerpoint/2010/main" val="16001891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7" name="think-cell data - do not delete" hidden="1">
                        <a:extLst>
                          <a:ext uri="{FF2B5EF4-FFF2-40B4-BE49-F238E27FC236}">
                            <a16:creationId xmlns:a16="http://schemas.microsoft.com/office/drawing/2014/main" id="{82274C04-EBFF-BD63-EE19-6029C4E90C39}"/>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12BBE38-89DB-E34D-FEAB-1C4F107CBE27}"/>
              </a:ext>
            </a:extLst>
          </p:cNvPr>
          <p:cNvSpPr>
            <a:spLocks noGrp="1"/>
          </p:cNvSpPr>
          <p:nvPr>
            <p:ph type="title"/>
          </p:nvPr>
        </p:nvSpPr>
        <p:spPr>
          <a:xfrm>
            <a:off x="842382" y="1449388"/>
            <a:ext cx="10510837" cy="612000"/>
          </a:xfrm>
        </p:spPr>
        <p:txBody>
          <a:bodyPr vert="horz"/>
          <a:lstStyle/>
          <a:p>
            <a:pPr algn="ctr"/>
            <a:r>
              <a:rPr lang="en-US">
                <a:solidFill>
                  <a:schemeClr val="tx1"/>
                </a:solidFill>
                <a:ea typeface="+mj-lt"/>
                <a:cs typeface="+mj-lt"/>
              </a:rPr>
              <a:t>Precision in Prediction:</a:t>
            </a:r>
            <a:br>
              <a:rPr lang="en-US">
                <a:ea typeface="+mj-lt"/>
                <a:cs typeface="+mj-lt"/>
              </a:rPr>
            </a:br>
            <a:r>
              <a:rPr lang="en-US">
                <a:solidFill>
                  <a:schemeClr val="tx1"/>
                </a:solidFill>
                <a:ea typeface="+mj-lt"/>
                <a:cs typeface="+mj-lt"/>
              </a:rPr>
              <a:t>Smarter Delivery Estimates</a:t>
            </a:r>
            <a:br>
              <a:rPr lang="en-US">
                <a:ea typeface="+mj-lt"/>
                <a:cs typeface="+mj-lt"/>
              </a:rPr>
            </a:br>
            <a:endParaRPr lang="en-US">
              <a:solidFill>
                <a:schemeClr val="tx1"/>
              </a:solidFill>
            </a:endParaRPr>
          </a:p>
        </p:txBody>
      </p:sp>
      <p:pic>
        <p:nvPicPr>
          <p:cNvPr id="4" name="Picture 3" descr="A green text on a black background&#10;&#10;AI-generated content may be incorrect.">
            <a:extLst>
              <a:ext uri="{FF2B5EF4-FFF2-40B4-BE49-F238E27FC236}">
                <a16:creationId xmlns:a16="http://schemas.microsoft.com/office/drawing/2014/main" id="{92A0AEEB-21FE-4979-698D-A90D22A49092}"/>
              </a:ext>
            </a:extLst>
          </p:cNvPr>
          <p:cNvPicPr>
            <a:picLocks noChangeAspect="1"/>
          </p:cNvPicPr>
          <p:nvPr/>
        </p:nvPicPr>
        <p:blipFill>
          <a:blip r:embed="rId6"/>
          <a:stretch>
            <a:fillRect/>
          </a:stretch>
        </p:blipFill>
        <p:spPr>
          <a:xfrm>
            <a:off x="264583" y="210160"/>
            <a:ext cx="2783419" cy="648598"/>
          </a:xfrm>
          <a:prstGeom prst="rect">
            <a:avLst/>
          </a:prstGeom>
        </p:spPr>
      </p:pic>
      <p:sp>
        <p:nvSpPr>
          <p:cNvPr id="6" name="Title 1">
            <a:extLst>
              <a:ext uri="{FF2B5EF4-FFF2-40B4-BE49-F238E27FC236}">
                <a16:creationId xmlns:a16="http://schemas.microsoft.com/office/drawing/2014/main" id="{B333AA85-8F72-E70F-EEA3-0C9C56DF9C83}"/>
              </a:ext>
            </a:extLst>
          </p:cNvPr>
          <p:cNvSpPr txBox="1">
            <a:spLocks/>
          </p:cNvSpPr>
          <p:nvPr/>
        </p:nvSpPr>
        <p:spPr>
          <a:xfrm>
            <a:off x="842382" y="5948960"/>
            <a:ext cx="10510837" cy="612000"/>
          </a:xfrm>
          <a:prstGeom prst="rect">
            <a:avLst/>
          </a:prstGeom>
          <a:noFill/>
        </p:spPr>
        <p:txBody>
          <a:bodyPr vert="horz" lIns="0" tIns="36000" rIns="0" bIns="36000" rtlCol="0" anchor="t">
            <a:noAutofit/>
          </a:bodyPr>
          <a:lstStyle>
            <a:lvl1pPr algn="l" defTabSz="914400" rtl="0" eaLnBrk="1" latinLnBrk="0" hangingPunct="1">
              <a:lnSpc>
                <a:spcPct val="90000"/>
              </a:lnSpc>
              <a:spcBef>
                <a:spcPct val="0"/>
              </a:spcBef>
              <a:buNone/>
              <a:defRPr lang="en-US" sz="3200" kern="1200" baseline="0" dirty="0">
                <a:solidFill>
                  <a:schemeClr val="accent1">
                    <a:lumMod val="40000"/>
                    <a:lumOff val="60000"/>
                  </a:schemeClr>
                </a:solidFill>
                <a:latin typeface="+mj-lt"/>
                <a:ea typeface="Franklin Gothic Medium" charset="0"/>
                <a:cs typeface="Franklin Gothic Medium" charset="0"/>
              </a:defRPr>
            </a:lvl1pPr>
          </a:lstStyle>
          <a:p>
            <a:pPr algn="ctr"/>
            <a:r>
              <a:rPr lang="en-US" sz="2600">
                <a:solidFill>
                  <a:schemeClr val="tx1"/>
                </a:solidFill>
                <a:ea typeface="+mj-lt"/>
                <a:cs typeface="+mj-lt"/>
              </a:rPr>
              <a:t>STADS </a:t>
            </a:r>
            <a:r>
              <a:rPr lang="en-US" sz="2600" err="1">
                <a:solidFill>
                  <a:schemeClr val="tx1"/>
                </a:solidFill>
                <a:ea typeface="+mj-lt"/>
                <a:cs typeface="+mj-lt"/>
              </a:rPr>
              <a:t>Datathon</a:t>
            </a:r>
            <a:r>
              <a:rPr lang="en-US" sz="2600">
                <a:solidFill>
                  <a:schemeClr val="tx1"/>
                </a:solidFill>
                <a:ea typeface="+mj-lt"/>
                <a:cs typeface="+mj-lt"/>
              </a:rPr>
              <a:t> 2025 – Team 7</a:t>
            </a:r>
            <a:endParaRPr lang="en-US" sz="2600">
              <a:solidFill>
                <a:schemeClr val="tx1"/>
              </a:solidFill>
            </a:endParaRPr>
          </a:p>
        </p:txBody>
      </p:sp>
    </p:spTree>
    <p:extLst>
      <p:ext uri="{BB962C8B-B14F-4D97-AF65-F5344CB8AC3E}">
        <p14:creationId xmlns:p14="http://schemas.microsoft.com/office/powerpoint/2010/main" val="4194488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E7BA6-D633-F362-B3C6-679BE6DEA2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0C1665-E5C0-7C08-3319-21B9D7F1F77E}"/>
              </a:ext>
            </a:extLst>
          </p:cNvPr>
          <p:cNvSpPr>
            <a:spLocks noGrp="1"/>
          </p:cNvSpPr>
          <p:nvPr>
            <p:ph type="title"/>
          </p:nvPr>
        </p:nvSpPr>
        <p:spPr/>
        <p:txBody>
          <a:bodyPr/>
          <a:lstStyle/>
          <a:p>
            <a:r>
              <a:rPr lang="en-US">
                <a:solidFill>
                  <a:srgbClr val="7EB53C"/>
                </a:solidFill>
              </a:rPr>
              <a:t>Enhancing data through Business Understanding</a:t>
            </a:r>
          </a:p>
        </p:txBody>
      </p:sp>
      <p:sp>
        <p:nvSpPr>
          <p:cNvPr id="3" name="Text Placeholder 2">
            <a:extLst>
              <a:ext uri="{FF2B5EF4-FFF2-40B4-BE49-F238E27FC236}">
                <a16:creationId xmlns:a16="http://schemas.microsoft.com/office/drawing/2014/main" id="{936BA9D4-8EB7-63F4-1314-56CD29CB5FB5}"/>
              </a:ext>
            </a:extLst>
          </p:cNvPr>
          <p:cNvSpPr>
            <a:spLocks noGrp="1"/>
          </p:cNvSpPr>
          <p:nvPr>
            <p:ph type="body" sz="quarter" idx="13"/>
          </p:nvPr>
        </p:nvSpPr>
        <p:spPr/>
        <p:txBody>
          <a:bodyPr>
            <a:normAutofit/>
          </a:bodyPr>
          <a:lstStyle/>
          <a:p>
            <a:r>
              <a:rPr lang="en-US">
                <a:latin typeface="Franklin Gothic Medium"/>
              </a:rPr>
              <a:t>The </a:t>
            </a:r>
            <a:r>
              <a:rPr lang="en-US">
                <a:latin typeface="Franklin Gothic Book"/>
              </a:rPr>
              <a:t>Approach</a:t>
            </a:r>
            <a:endParaRPr lang="en-US"/>
          </a:p>
        </p:txBody>
      </p:sp>
      <p:sp>
        <p:nvSpPr>
          <p:cNvPr id="5" name="Rectangle: Rounded Corners 4">
            <a:extLst>
              <a:ext uri="{FF2B5EF4-FFF2-40B4-BE49-F238E27FC236}">
                <a16:creationId xmlns:a16="http://schemas.microsoft.com/office/drawing/2014/main" id="{CD1239FD-22FA-9FD1-43AB-ED3A805A23F0}"/>
              </a:ext>
            </a:extLst>
          </p:cNvPr>
          <p:cNvSpPr/>
          <p:nvPr/>
        </p:nvSpPr>
        <p:spPr>
          <a:xfrm>
            <a:off x="1151467"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latin typeface="Franklin Gothic Book"/>
                <a:ea typeface="Franklin Gothic Book"/>
                <a:cs typeface="Franklin Gothic Book"/>
              </a:rPr>
              <a:t>Experience of the drivers</a:t>
            </a:r>
            <a:endParaRPr lang="en-US"/>
          </a:p>
        </p:txBody>
      </p:sp>
      <p:sp>
        <p:nvSpPr>
          <p:cNvPr id="6" name="Rectangle: Rounded Corners 5">
            <a:extLst>
              <a:ext uri="{FF2B5EF4-FFF2-40B4-BE49-F238E27FC236}">
                <a16:creationId xmlns:a16="http://schemas.microsoft.com/office/drawing/2014/main" id="{EBADC940-9AD8-BC23-A0CB-6A66822EBC69}"/>
              </a:ext>
            </a:extLst>
          </p:cNvPr>
          <p:cNvSpPr/>
          <p:nvPr/>
        </p:nvSpPr>
        <p:spPr>
          <a:xfrm>
            <a:off x="4755091"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ea typeface="Franklin Gothic Book"/>
                <a:cs typeface="Franklin Gothic Book"/>
              </a:rPr>
              <a:t>Number of crates and boxes to be delivered</a:t>
            </a:r>
            <a:endParaRPr lang="en-US"/>
          </a:p>
        </p:txBody>
      </p:sp>
      <p:sp>
        <p:nvSpPr>
          <p:cNvPr id="7" name="Rectangle: Rounded Corners 6">
            <a:extLst>
              <a:ext uri="{FF2B5EF4-FFF2-40B4-BE49-F238E27FC236}">
                <a16:creationId xmlns:a16="http://schemas.microsoft.com/office/drawing/2014/main" id="{DB2F5484-5815-C081-0A89-F025F181874B}"/>
              </a:ext>
            </a:extLst>
          </p:cNvPr>
          <p:cNvSpPr/>
          <p:nvPr/>
        </p:nvSpPr>
        <p:spPr>
          <a:xfrm>
            <a:off x="29770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Recurring customers</a:t>
            </a:r>
            <a:endParaRPr lang="en-US"/>
          </a:p>
        </p:txBody>
      </p:sp>
      <p:sp>
        <p:nvSpPr>
          <p:cNvPr id="8" name="Rectangle: Rounded Corners 7">
            <a:extLst>
              <a:ext uri="{FF2B5EF4-FFF2-40B4-BE49-F238E27FC236}">
                <a16:creationId xmlns:a16="http://schemas.microsoft.com/office/drawing/2014/main" id="{03958C7E-DFB1-F3A7-F4C6-B9014BF426D3}"/>
              </a:ext>
            </a:extLst>
          </p:cNvPr>
          <p:cNvSpPr/>
          <p:nvPr/>
        </p:nvSpPr>
        <p:spPr>
          <a:xfrm>
            <a:off x="65965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Removing outliers</a:t>
            </a:r>
            <a:endParaRPr lang="en-US"/>
          </a:p>
        </p:txBody>
      </p:sp>
      <p:sp>
        <p:nvSpPr>
          <p:cNvPr id="9" name="Rectangle: Rounded Corners 8">
            <a:extLst>
              <a:ext uri="{FF2B5EF4-FFF2-40B4-BE49-F238E27FC236}">
                <a16:creationId xmlns:a16="http://schemas.microsoft.com/office/drawing/2014/main" id="{FC2BCBF7-44E6-623F-9FBA-571FBBCB2F13}"/>
              </a:ext>
            </a:extLst>
          </p:cNvPr>
          <p:cNvSpPr/>
          <p:nvPr/>
        </p:nvSpPr>
        <p:spPr>
          <a:xfrm>
            <a:off x="8580965" y="186054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Worker's growing fatigue</a:t>
            </a:r>
          </a:p>
        </p:txBody>
      </p:sp>
      <p:sp>
        <p:nvSpPr>
          <p:cNvPr id="14" name="Rectangle: Rounded Corners 13">
            <a:extLst>
              <a:ext uri="{FF2B5EF4-FFF2-40B4-BE49-F238E27FC236}">
                <a16:creationId xmlns:a16="http://schemas.microsoft.com/office/drawing/2014/main" id="{D9C445A5-EEC4-DD0C-29FA-56C80F967F7D}"/>
              </a:ext>
            </a:extLst>
          </p:cNvPr>
          <p:cNvSpPr/>
          <p:nvPr/>
        </p:nvSpPr>
        <p:spPr>
          <a:xfrm>
            <a:off x="2964611" y="3962003"/>
            <a:ext cx="2793056" cy="138671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6" name="Rectangle: Rounded Corners 15">
            <a:extLst>
              <a:ext uri="{FF2B5EF4-FFF2-40B4-BE49-F238E27FC236}">
                <a16:creationId xmlns:a16="http://schemas.microsoft.com/office/drawing/2014/main" id="{CEAF455D-3FC9-2D41-8994-8D70A7FF36A7}"/>
              </a:ext>
            </a:extLst>
          </p:cNvPr>
          <p:cNvSpPr/>
          <p:nvPr/>
        </p:nvSpPr>
        <p:spPr>
          <a:xfrm>
            <a:off x="6595855" y="3966797"/>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8" name="Rectangle: Rounded Corners 17">
            <a:extLst>
              <a:ext uri="{FF2B5EF4-FFF2-40B4-BE49-F238E27FC236}">
                <a16:creationId xmlns:a16="http://schemas.microsoft.com/office/drawing/2014/main" id="{7CE5B378-D678-3603-9356-F2274F645A06}"/>
              </a:ext>
            </a:extLst>
          </p:cNvPr>
          <p:cNvSpPr/>
          <p:nvPr/>
        </p:nvSpPr>
        <p:spPr>
          <a:xfrm>
            <a:off x="1151385" y="1859551"/>
            <a:ext cx="2681816" cy="1392272"/>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0" name="Rectangle: Rounded Corners 19">
            <a:extLst>
              <a:ext uri="{FF2B5EF4-FFF2-40B4-BE49-F238E27FC236}">
                <a16:creationId xmlns:a16="http://schemas.microsoft.com/office/drawing/2014/main" id="{32D96CFA-C347-2A8A-D920-3638A7280768}"/>
              </a:ext>
            </a:extLst>
          </p:cNvPr>
          <p:cNvSpPr/>
          <p:nvPr/>
        </p:nvSpPr>
        <p:spPr>
          <a:xfrm>
            <a:off x="8580420" y="1847795"/>
            <a:ext cx="2681816" cy="140895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Tree>
    <p:extLst>
      <p:ext uri="{BB962C8B-B14F-4D97-AF65-F5344CB8AC3E}">
        <p14:creationId xmlns:p14="http://schemas.microsoft.com/office/powerpoint/2010/main" val="1401528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E7CC6-7021-B006-CF96-C3EB7C3872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6683A3-D3B8-546F-1F60-5407B254AF8F}"/>
              </a:ext>
            </a:extLst>
          </p:cNvPr>
          <p:cNvSpPr>
            <a:spLocks noGrp="1"/>
          </p:cNvSpPr>
          <p:nvPr>
            <p:ph type="title"/>
          </p:nvPr>
        </p:nvSpPr>
        <p:spPr/>
        <p:txBody>
          <a:bodyPr/>
          <a:lstStyle/>
          <a:p>
            <a:r>
              <a:rPr lang="en-US">
                <a:solidFill>
                  <a:srgbClr val="7EB53C"/>
                </a:solidFill>
              </a:rPr>
              <a:t>Enhancing data through Business Understanding</a:t>
            </a:r>
          </a:p>
        </p:txBody>
      </p:sp>
      <p:sp>
        <p:nvSpPr>
          <p:cNvPr id="3" name="Text Placeholder 2">
            <a:extLst>
              <a:ext uri="{FF2B5EF4-FFF2-40B4-BE49-F238E27FC236}">
                <a16:creationId xmlns:a16="http://schemas.microsoft.com/office/drawing/2014/main" id="{C3C077A6-3C74-0BE1-2C75-2F6923DC2BA5}"/>
              </a:ext>
            </a:extLst>
          </p:cNvPr>
          <p:cNvSpPr>
            <a:spLocks noGrp="1"/>
          </p:cNvSpPr>
          <p:nvPr>
            <p:ph type="body" sz="quarter" idx="13"/>
          </p:nvPr>
        </p:nvSpPr>
        <p:spPr/>
        <p:txBody>
          <a:bodyPr>
            <a:normAutofit/>
          </a:bodyPr>
          <a:lstStyle/>
          <a:p>
            <a:r>
              <a:rPr lang="en-US">
                <a:latin typeface="Franklin Gothic Medium"/>
              </a:rPr>
              <a:t>The </a:t>
            </a:r>
            <a:r>
              <a:rPr lang="en-US">
                <a:latin typeface="Franklin Gothic Book"/>
              </a:rPr>
              <a:t>Approach</a:t>
            </a:r>
            <a:endParaRPr lang="en-US"/>
          </a:p>
        </p:txBody>
      </p:sp>
      <p:sp>
        <p:nvSpPr>
          <p:cNvPr id="5" name="Rectangle: Rounded Corners 4">
            <a:extLst>
              <a:ext uri="{FF2B5EF4-FFF2-40B4-BE49-F238E27FC236}">
                <a16:creationId xmlns:a16="http://schemas.microsoft.com/office/drawing/2014/main" id="{91B17621-3E2E-03F4-3AC7-5EE0695B4FB5}"/>
              </a:ext>
            </a:extLst>
          </p:cNvPr>
          <p:cNvSpPr/>
          <p:nvPr/>
        </p:nvSpPr>
        <p:spPr>
          <a:xfrm>
            <a:off x="1151467"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latin typeface="Franklin Gothic Book"/>
                <a:ea typeface="Franklin Gothic Book"/>
                <a:cs typeface="Franklin Gothic Book"/>
              </a:rPr>
              <a:t>Experience of the drivers</a:t>
            </a:r>
            <a:endParaRPr lang="en-US"/>
          </a:p>
        </p:txBody>
      </p:sp>
      <p:sp>
        <p:nvSpPr>
          <p:cNvPr id="6" name="Rectangle: Rounded Corners 5">
            <a:extLst>
              <a:ext uri="{FF2B5EF4-FFF2-40B4-BE49-F238E27FC236}">
                <a16:creationId xmlns:a16="http://schemas.microsoft.com/office/drawing/2014/main" id="{7343837A-1E04-4369-475E-BC0A1744129A}"/>
              </a:ext>
            </a:extLst>
          </p:cNvPr>
          <p:cNvSpPr/>
          <p:nvPr/>
        </p:nvSpPr>
        <p:spPr>
          <a:xfrm>
            <a:off x="4755091"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ea typeface="Franklin Gothic Book"/>
                <a:cs typeface="Franklin Gothic Book"/>
              </a:rPr>
              <a:t>Number of crates and boxes to be delivered</a:t>
            </a:r>
            <a:endParaRPr lang="en-US"/>
          </a:p>
        </p:txBody>
      </p:sp>
      <p:sp>
        <p:nvSpPr>
          <p:cNvPr id="7" name="Rectangle: Rounded Corners 6">
            <a:extLst>
              <a:ext uri="{FF2B5EF4-FFF2-40B4-BE49-F238E27FC236}">
                <a16:creationId xmlns:a16="http://schemas.microsoft.com/office/drawing/2014/main" id="{632000FF-EFB6-F934-F65F-471CB67F6ABA}"/>
              </a:ext>
            </a:extLst>
          </p:cNvPr>
          <p:cNvSpPr/>
          <p:nvPr/>
        </p:nvSpPr>
        <p:spPr>
          <a:xfrm>
            <a:off x="29770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Recurring customers</a:t>
            </a:r>
            <a:endParaRPr lang="en-US"/>
          </a:p>
        </p:txBody>
      </p:sp>
      <p:sp>
        <p:nvSpPr>
          <p:cNvPr id="8" name="Rectangle: Rounded Corners 7">
            <a:extLst>
              <a:ext uri="{FF2B5EF4-FFF2-40B4-BE49-F238E27FC236}">
                <a16:creationId xmlns:a16="http://schemas.microsoft.com/office/drawing/2014/main" id="{FA46573E-EF30-2EF4-E4DB-D77DBBAE70F8}"/>
              </a:ext>
            </a:extLst>
          </p:cNvPr>
          <p:cNvSpPr/>
          <p:nvPr/>
        </p:nvSpPr>
        <p:spPr>
          <a:xfrm>
            <a:off x="65965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Removing outliers</a:t>
            </a:r>
            <a:endParaRPr lang="en-US"/>
          </a:p>
        </p:txBody>
      </p:sp>
      <p:sp>
        <p:nvSpPr>
          <p:cNvPr id="9" name="Rectangle: Rounded Corners 8">
            <a:extLst>
              <a:ext uri="{FF2B5EF4-FFF2-40B4-BE49-F238E27FC236}">
                <a16:creationId xmlns:a16="http://schemas.microsoft.com/office/drawing/2014/main" id="{48998C41-B007-6B5B-5DBF-DAEF57C87F24}"/>
              </a:ext>
            </a:extLst>
          </p:cNvPr>
          <p:cNvSpPr/>
          <p:nvPr/>
        </p:nvSpPr>
        <p:spPr>
          <a:xfrm>
            <a:off x="8580965" y="186054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Worker's growing fatigue</a:t>
            </a:r>
          </a:p>
        </p:txBody>
      </p:sp>
      <p:sp>
        <p:nvSpPr>
          <p:cNvPr id="18" name="Rectangle: Rounded Corners 17">
            <a:extLst>
              <a:ext uri="{FF2B5EF4-FFF2-40B4-BE49-F238E27FC236}">
                <a16:creationId xmlns:a16="http://schemas.microsoft.com/office/drawing/2014/main" id="{FD166237-D316-2FA9-9D8E-1923BFCA7B99}"/>
              </a:ext>
            </a:extLst>
          </p:cNvPr>
          <p:cNvSpPr/>
          <p:nvPr/>
        </p:nvSpPr>
        <p:spPr>
          <a:xfrm>
            <a:off x="1151385" y="1859551"/>
            <a:ext cx="2681816" cy="1392272"/>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0" name="Rectangle: Rounded Corners 19">
            <a:extLst>
              <a:ext uri="{FF2B5EF4-FFF2-40B4-BE49-F238E27FC236}">
                <a16:creationId xmlns:a16="http://schemas.microsoft.com/office/drawing/2014/main" id="{481689CB-F825-61E5-31A4-B88ADC4E2A1E}"/>
              </a:ext>
            </a:extLst>
          </p:cNvPr>
          <p:cNvSpPr/>
          <p:nvPr/>
        </p:nvSpPr>
        <p:spPr>
          <a:xfrm>
            <a:off x="4754819" y="1858783"/>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1" name="Rectangle: Rounded Corners 20">
            <a:extLst>
              <a:ext uri="{FF2B5EF4-FFF2-40B4-BE49-F238E27FC236}">
                <a16:creationId xmlns:a16="http://schemas.microsoft.com/office/drawing/2014/main" id="{4CA9814F-3CA1-C48D-F196-4B49B93FB3DA}"/>
              </a:ext>
            </a:extLst>
          </p:cNvPr>
          <p:cNvSpPr/>
          <p:nvPr/>
        </p:nvSpPr>
        <p:spPr>
          <a:xfrm>
            <a:off x="2964611" y="3962003"/>
            <a:ext cx="2793056" cy="138671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2" name="Rectangle: Rounded Corners 21">
            <a:extLst>
              <a:ext uri="{FF2B5EF4-FFF2-40B4-BE49-F238E27FC236}">
                <a16:creationId xmlns:a16="http://schemas.microsoft.com/office/drawing/2014/main" id="{CF9349FD-68DA-C1AD-D2E3-A882C6B7DA37}"/>
              </a:ext>
            </a:extLst>
          </p:cNvPr>
          <p:cNvSpPr/>
          <p:nvPr/>
        </p:nvSpPr>
        <p:spPr>
          <a:xfrm>
            <a:off x="6595855" y="3966797"/>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Tree>
    <p:extLst>
      <p:ext uri="{BB962C8B-B14F-4D97-AF65-F5344CB8AC3E}">
        <p14:creationId xmlns:p14="http://schemas.microsoft.com/office/powerpoint/2010/main" val="2609053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A0CB5-A954-411E-C6CD-9334378875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155294-9E41-3A7C-A4B5-2FA5C8852FCB}"/>
              </a:ext>
            </a:extLst>
          </p:cNvPr>
          <p:cNvSpPr>
            <a:spLocks noGrp="1"/>
          </p:cNvSpPr>
          <p:nvPr>
            <p:ph type="title"/>
          </p:nvPr>
        </p:nvSpPr>
        <p:spPr/>
        <p:txBody>
          <a:bodyPr/>
          <a:lstStyle/>
          <a:p>
            <a:r>
              <a:rPr lang="en-US">
                <a:solidFill>
                  <a:srgbClr val="7EB53C"/>
                </a:solidFill>
              </a:rPr>
              <a:t>Enhancing data through Business Understanding</a:t>
            </a:r>
          </a:p>
        </p:txBody>
      </p:sp>
      <p:sp>
        <p:nvSpPr>
          <p:cNvPr id="3" name="Text Placeholder 2">
            <a:extLst>
              <a:ext uri="{FF2B5EF4-FFF2-40B4-BE49-F238E27FC236}">
                <a16:creationId xmlns:a16="http://schemas.microsoft.com/office/drawing/2014/main" id="{AD5E3F31-32DB-6436-2906-DF8DED7C83C5}"/>
              </a:ext>
            </a:extLst>
          </p:cNvPr>
          <p:cNvSpPr>
            <a:spLocks noGrp="1"/>
          </p:cNvSpPr>
          <p:nvPr>
            <p:ph type="body" sz="quarter" idx="13"/>
          </p:nvPr>
        </p:nvSpPr>
        <p:spPr/>
        <p:txBody>
          <a:bodyPr>
            <a:normAutofit/>
          </a:bodyPr>
          <a:lstStyle/>
          <a:p>
            <a:r>
              <a:rPr lang="en-US">
                <a:latin typeface="Franklin Gothic Medium"/>
              </a:rPr>
              <a:t>The </a:t>
            </a:r>
            <a:r>
              <a:rPr lang="en-US">
                <a:latin typeface="Franklin Gothic Book"/>
              </a:rPr>
              <a:t>Approach</a:t>
            </a:r>
            <a:endParaRPr lang="en-US"/>
          </a:p>
        </p:txBody>
      </p:sp>
      <p:sp>
        <p:nvSpPr>
          <p:cNvPr id="5" name="Rectangle: Rounded Corners 4">
            <a:extLst>
              <a:ext uri="{FF2B5EF4-FFF2-40B4-BE49-F238E27FC236}">
                <a16:creationId xmlns:a16="http://schemas.microsoft.com/office/drawing/2014/main" id="{F102FDE1-E87C-0A23-ADE1-C3C40F361347}"/>
              </a:ext>
            </a:extLst>
          </p:cNvPr>
          <p:cNvSpPr/>
          <p:nvPr/>
        </p:nvSpPr>
        <p:spPr>
          <a:xfrm>
            <a:off x="1151467"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latin typeface="Franklin Gothic Book"/>
                <a:ea typeface="Franklin Gothic Book"/>
                <a:cs typeface="Franklin Gothic Book"/>
              </a:rPr>
              <a:t>Experience of the drivers</a:t>
            </a:r>
            <a:endParaRPr lang="en-US"/>
          </a:p>
        </p:txBody>
      </p:sp>
      <p:sp>
        <p:nvSpPr>
          <p:cNvPr id="6" name="Rectangle: Rounded Corners 5">
            <a:extLst>
              <a:ext uri="{FF2B5EF4-FFF2-40B4-BE49-F238E27FC236}">
                <a16:creationId xmlns:a16="http://schemas.microsoft.com/office/drawing/2014/main" id="{B112E040-AE19-AF25-FAD8-E038286B8155}"/>
              </a:ext>
            </a:extLst>
          </p:cNvPr>
          <p:cNvSpPr/>
          <p:nvPr/>
        </p:nvSpPr>
        <p:spPr>
          <a:xfrm>
            <a:off x="4755091"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ea typeface="Franklin Gothic Book"/>
                <a:cs typeface="Franklin Gothic Book"/>
              </a:rPr>
              <a:t>Number of crates and boxes to be delivered</a:t>
            </a:r>
            <a:endParaRPr lang="en-US"/>
          </a:p>
        </p:txBody>
      </p:sp>
      <p:sp>
        <p:nvSpPr>
          <p:cNvPr id="7" name="Rectangle: Rounded Corners 6">
            <a:extLst>
              <a:ext uri="{FF2B5EF4-FFF2-40B4-BE49-F238E27FC236}">
                <a16:creationId xmlns:a16="http://schemas.microsoft.com/office/drawing/2014/main" id="{44A525B4-7853-28E4-50F2-C08A5290D4BF}"/>
              </a:ext>
            </a:extLst>
          </p:cNvPr>
          <p:cNvSpPr/>
          <p:nvPr/>
        </p:nvSpPr>
        <p:spPr>
          <a:xfrm>
            <a:off x="29770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Recurring customers</a:t>
            </a:r>
            <a:endParaRPr lang="en-US"/>
          </a:p>
        </p:txBody>
      </p:sp>
      <p:sp>
        <p:nvSpPr>
          <p:cNvPr id="8" name="Rectangle: Rounded Corners 7">
            <a:extLst>
              <a:ext uri="{FF2B5EF4-FFF2-40B4-BE49-F238E27FC236}">
                <a16:creationId xmlns:a16="http://schemas.microsoft.com/office/drawing/2014/main" id="{9B419871-2228-746F-EB4D-19E8F0809784}"/>
              </a:ext>
            </a:extLst>
          </p:cNvPr>
          <p:cNvSpPr/>
          <p:nvPr/>
        </p:nvSpPr>
        <p:spPr>
          <a:xfrm>
            <a:off x="65965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Removing outliers</a:t>
            </a:r>
            <a:endParaRPr lang="en-US"/>
          </a:p>
        </p:txBody>
      </p:sp>
      <p:sp>
        <p:nvSpPr>
          <p:cNvPr id="9" name="Rectangle: Rounded Corners 8">
            <a:extLst>
              <a:ext uri="{FF2B5EF4-FFF2-40B4-BE49-F238E27FC236}">
                <a16:creationId xmlns:a16="http://schemas.microsoft.com/office/drawing/2014/main" id="{3AED00D6-4180-8F00-8226-869B96A0E2D5}"/>
              </a:ext>
            </a:extLst>
          </p:cNvPr>
          <p:cNvSpPr/>
          <p:nvPr/>
        </p:nvSpPr>
        <p:spPr>
          <a:xfrm>
            <a:off x="8580965" y="186054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Worker's growing fatigue</a:t>
            </a:r>
            <a:endParaRPr lang="en-US"/>
          </a:p>
        </p:txBody>
      </p:sp>
      <p:sp>
        <p:nvSpPr>
          <p:cNvPr id="14" name="Rectangle: Rounded Corners 13">
            <a:extLst>
              <a:ext uri="{FF2B5EF4-FFF2-40B4-BE49-F238E27FC236}">
                <a16:creationId xmlns:a16="http://schemas.microsoft.com/office/drawing/2014/main" id="{545BDAE8-7B5B-3A14-9C2E-E22F73AA1DF7}"/>
              </a:ext>
            </a:extLst>
          </p:cNvPr>
          <p:cNvSpPr/>
          <p:nvPr/>
        </p:nvSpPr>
        <p:spPr>
          <a:xfrm>
            <a:off x="1151385" y="1859551"/>
            <a:ext cx="2681816" cy="1392272"/>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6" name="Rectangle: Rounded Corners 15">
            <a:extLst>
              <a:ext uri="{FF2B5EF4-FFF2-40B4-BE49-F238E27FC236}">
                <a16:creationId xmlns:a16="http://schemas.microsoft.com/office/drawing/2014/main" id="{6AEC8DF3-C410-5042-FDFB-5CF273C167C2}"/>
              </a:ext>
            </a:extLst>
          </p:cNvPr>
          <p:cNvSpPr/>
          <p:nvPr/>
        </p:nvSpPr>
        <p:spPr>
          <a:xfrm>
            <a:off x="8580420" y="1847795"/>
            <a:ext cx="2681816" cy="140895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8" name="Rectangle: Rounded Corners 17">
            <a:extLst>
              <a:ext uri="{FF2B5EF4-FFF2-40B4-BE49-F238E27FC236}">
                <a16:creationId xmlns:a16="http://schemas.microsoft.com/office/drawing/2014/main" id="{68F48334-5DCF-1F17-C7AE-C12519517261}"/>
              </a:ext>
            </a:extLst>
          </p:cNvPr>
          <p:cNvSpPr/>
          <p:nvPr/>
        </p:nvSpPr>
        <p:spPr>
          <a:xfrm>
            <a:off x="4754819" y="1858783"/>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9" name="Rectangle: Rounded Corners 18">
            <a:extLst>
              <a:ext uri="{FF2B5EF4-FFF2-40B4-BE49-F238E27FC236}">
                <a16:creationId xmlns:a16="http://schemas.microsoft.com/office/drawing/2014/main" id="{BA24D656-05C1-474F-CE40-9FE60AE0E87D}"/>
              </a:ext>
            </a:extLst>
          </p:cNvPr>
          <p:cNvSpPr/>
          <p:nvPr/>
        </p:nvSpPr>
        <p:spPr>
          <a:xfrm>
            <a:off x="6595855" y="3966797"/>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Tree>
    <p:extLst>
      <p:ext uri="{BB962C8B-B14F-4D97-AF65-F5344CB8AC3E}">
        <p14:creationId xmlns:p14="http://schemas.microsoft.com/office/powerpoint/2010/main" val="734978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F7ED7-797C-FD3E-8AF3-079276C5D6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C2AB4-2C12-1665-AC92-1ADB6E2897C1}"/>
              </a:ext>
            </a:extLst>
          </p:cNvPr>
          <p:cNvSpPr>
            <a:spLocks noGrp="1"/>
          </p:cNvSpPr>
          <p:nvPr>
            <p:ph type="title"/>
          </p:nvPr>
        </p:nvSpPr>
        <p:spPr/>
        <p:txBody>
          <a:bodyPr/>
          <a:lstStyle/>
          <a:p>
            <a:r>
              <a:rPr lang="en-US">
                <a:solidFill>
                  <a:srgbClr val="7EB53C"/>
                </a:solidFill>
              </a:rPr>
              <a:t>Enhancing data through Business Understanding</a:t>
            </a:r>
          </a:p>
        </p:txBody>
      </p:sp>
      <p:sp>
        <p:nvSpPr>
          <p:cNvPr id="3" name="Text Placeholder 2">
            <a:extLst>
              <a:ext uri="{FF2B5EF4-FFF2-40B4-BE49-F238E27FC236}">
                <a16:creationId xmlns:a16="http://schemas.microsoft.com/office/drawing/2014/main" id="{7BEC1DC3-A659-7B3F-B64F-42E5E0000AA3}"/>
              </a:ext>
            </a:extLst>
          </p:cNvPr>
          <p:cNvSpPr>
            <a:spLocks noGrp="1"/>
          </p:cNvSpPr>
          <p:nvPr>
            <p:ph type="body" sz="quarter" idx="13"/>
          </p:nvPr>
        </p:nvSpPr>
        <p:spPr/>
        <p:txBody>
          <a:bodyPr>
            <a:normAutofit/>
          </a:bodyPr>
          <a:lstStyle/>
          <a:p>
            <a:r>
              <a:rPr lang="en-US">
                <a:latin typeface="Franklin Gothic Medium"/>
              </a:rPr>
              <a:t>The </a:t>
            </a:r>
            <a:r>
              <a:rPr lang="en-US">
                <a:latin typeface="Franklin Gothic Book"/>
              </a:rPr>
              <a:t>Approach</a:t>
            </a:r>
            <a:endParaRPr lang="en-US"/>
          </a:p>
        </p:txBody>
      </p:sp>
      <p:sp>
        <p:nvSpPr>
          <p:cNvPr id="5" name="Rectangle: Rounded Corners 4">
            <a:extLst>
              <a:ext uri="{FF2B5EF4-FFF2-40B4-BE49-F238E27FC236}">
                <a16:creationId xmlns:a16="http://schemas.microsoft.com/office/drawing/2014/main" id="{95A74CFD-CEAE-997C-05C6-DC1AAAF660D4}"/>
              </a:ext>
            </a:extLst>
          </p:cNvPr>
          <p:cNvSpPr/>
          <p:nvPr/>
        </p:nvSpPr>
        <p:spPr>
          <a:xfrm>
            <a:off x="1151467"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latin typeface="Franklin Gothic Book"/>
                <a:ea typeface="Franklin Gothic Book"/>
                <a:cs typeface="Franklin Gothic Book"/>
              </a:rPr>
              <a:t>Experience of the drivers</a:t>
            </a:r>
            <a:endParaRPr lang="en-US"/>
          </a:p>
        </p:txBody>
      </p:sp>
      <p:sp>
        <p:nvSpPr>
          <p:cNvPr id="6" name="Rectangle: Rounded Corners 5">
            <a:extLst>
              <a:ext uri="{FF2B5EF4-FFF2-40B4-BE49-F238E27FC236}">
                <a16:creationId xmlns:a16="http://schemas.microsoft.com/office/drawing/2014/main" id="{4AE40054-F1BF-5275-CDD2-7CC21A934EA3}"/>
              </a:ext>
            </a:extLst>
          </p:cNvPr>
          <p:cNvSpPr/>
          <p:nvPr/>
        </p:nvSpPr>
        <p:spPr>
          <a:xfrm>
            <a:off x="4755091"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ea typeface="Franklin Gothic Book"/>
                <a:cs typeface="Franklin Gothic Book"/>
              </a:rPr>
              <a:t>Number of crates and boxes to be delivered</a:t>
            </a:r>
            <a:endParaRPr lang="en-US"/>
          </a:p>
        </p:txBody>
      </p:sp>
      <p:sp>
        <p:nvSpPr>
          <p:cNvPr id="7" name="Rectangle: Rounded Corners 6">
            <a:extLst>
              <a:ext uri="{FF2B5EF4-FFF2-40B4-BE49-F238E27FC236}">
                <a16:creationId xmlns:a16="http://schemas.microsoft.com/office/drawing/2014/main" id="{352421DA-F9CA-8A50-E26D-F6408AED661E}"/>
              </a:ext>
            </a:extLst>
          </p:cNvPr>
          <p:cNvSpPr/>
          <p:nvPr/>
        </p:nvSpPr>
        <p:spPr>
          <a:xfrm>
            <a:off x="29770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Recurring customers</a:t>
            </a:r>
            <a:endParaRPr lang="en-US"/>
          </a:p>
        </p:txBody>
      </p:sp>
      <p:sp>
        <p:nvSpPr>
          <p:cNvPr id="8" name="Rectangle: Rounded Corners 7">
            <a:extLst>
              <a:ext uri="{FF2B5EF4-FFF2-40B4-BE49-F238E27FC236}">
                <a16:creationId xmlns:a16="http://schemas.microsoft.com/office/drawing/2014/main" id="{039D0B8E-554F-76F9-C145-F457BDD570D3}"/>
              </a:ext>
            </a:extLst>
          </p:cNvPr>
          <p:cNvSpPr/>
          <p:nvPr/>
        </p:nvSpPr>
        <p:spPr>
          <a:xfrm>
            <a:off x="65965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Removing outliers</a:t>
            </a:r>
            <a:endParaRPr lang="en-US"/>
          </a:p>
        </p:txBody>
      </p:sp>
      <p:sp>
        <p:nvSpPr>
          <p:cNvPr id="9" name="Rectangle: Rounded Corners 8">
            <a:extLst>
              <a:ext uri="{FF2B5EF4-FFF2-40B4-BE49-F238E27FC236}">
                <a16:creationId xmlns:a16="http://schemas.microsoft.com/office/drawing/2014/main" id="{2F325C91-FB48-7D06-C88F-A1CD80E32308}"/>
              </a:ext>
            </a:extLst>
          </p:cNvPr>
          <p:cNvSpPr/>
          <p:nvPr/>
        </p:nvSpPr>
        <p:spPr>
          <a:xfrm>
            <a:off x="8580965" y="186054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Worker's growing fatigue</a:t>
            </a:r>
          </a:p>
        </p:txBody>
      </p:sp>
      <p:sp>
        <p:nvSpPr>
          <p:cNvPr id="4" name="Rectangle: Rounded Corners 3">
            <a:extLst>
              <a:ext uri="{FF2B5EF4-FFF2-40B4-BE49-F238E27FC236}">
                <a16:creationId xmlns:a16="http://schemas.microsoft.com/office/drawing/2014/main" id="{0E468264-18C7-9746-1BC5-48E730B52DA8}"/>
              </a:ext>
            </a:extLst>
          </p:cNvPr>
          <p:cNvSpPr/>
          <p:nvPr/>
        </p:nvSpPr>
        <p:spPr>
          <a:xfrm>
            <a:off x="1151385" y="1859551"/>
            <a:ext cx="2681816" cy="135890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0" name="Rectangle: Rounded Corners 9">
            <a:extLst>
              <a:ext uri="{FF2B5EF4-FFF2-40B4-BE49-F238E27FC236}">
                <a16:creationId xmlns:a16="http://schemas.microsoft.com/office/drawing/2014/main" id="{81F333E2-05DB-32FF-23F4-5685967C304B}"/>
              </a:ext>
            </a:extLst>
          </p:cNvPr>
          <p:cNvSpPr/>
          <p:nvPr/>
        </p:nvSpPr>
        <p:spPr>
          <a:xfrm>
            <a:off x="8580420" y="1847795"/>
            <a:ext cx="2681816" cy="140895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1" name="Rectangle: Rounded Corners 10">
            <a:extLst>
              <a:ext uri="{FF2B5EF4-FFF2-40B4-BE49-F238E27FC236}">
                <a16:creationId xmlns:a16="http://schemas.microsoft.com/office/drawing/2014/main" id="{D6E153A8-4F06-178E-A0B1-B24CECB9DB99}"/>
              </a:ext>
            </a:extLst>
          </p:cNvPr>
          <p:cNvSpPr/>
          <p:nvPr/>
        </p:nvSpPr>
        <p:spPr>
          <a:xfrm>
            <a:off x="4754819" y="1858783"/>
            <a:ext cx="2681816" cy="135890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2" name="Rectangle: Rounded Corners 11">
            <a:extLst>
              <a:ext uri="{FF2B5EF4-FFF2-40B4-BE49-F238E27FC236}">
                <a16:creationId xmlns:a16="http://schemas.microsoft.com/office/drawing/2014/main" id="{C263732A-18A3-BF75-B2B6-C87B13A6405F}"/>
              </a:ext>
            </a:extLst>
          </p:cNvPr>
          <p:cNvSpPr/>
          <p:nvPr/>
        </p:nvSpPr>
        <p:spPr>
          <a:xfrm>
            <a:off x="2977089" y="3980472"/>
            <a:ext cx="2681816" cy="135890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Tree>
    <p:extLst>
      <p:ext uri="{BB962C8B-B14F-4D97-AF65-F5344CB8AC3E}">
        <p14:creationId xmlns:p14="http://schemas.microsoft.com/office/powerpoint/2010/main" val="1289102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7E50BED8-82AC-FC2D-B054-9100AB5B867E}"/>
              </a:ext>
            </a:extLst>
          </p:cNvPr>
          <p:cNvSpPr>
            <a:spLocks noGrp="1"/>
          </p:cNvSpPr>
          <p:nvPr>
            <p:ph type="body" sz="quarter" idx="10"/>
          </p:nvPr>
        </p:nvSpPr>
        <p:spPr/>
        <p:txBody>
          <a:bodyPr>
            <a:normAutofit lnSpcReduction="10000"/>
          </a:bodyPr>
          <a:lstStyle/>
          <a:p>
            <a:r>
              <a:rPr lang="en-US"/>
              <a:t>Challenge</a:t>
            </a:r>
            <a:endParaRPr lang="en-US">
              <a:latin typeface="Franklin Gothic Book"/>
            </a:endParaRPr>
          </a:p>
        </p:txBody>
      </p:sp>
      <p:sp>
        <p:nvSpPr>
          <p:cNvPr id="3" name="Textplatzhalter 2">
            <a:extLst>
              <a:ext uri="{FF2B5EF4-FFF2-40B4-BE49-F238E27FC236}">
                <a16:creationId xmlns:a16="http://schemas.microsoft.com/office/drawing/2014/main" id="{EB06D8EE-D477-ED49-6CEC-6CE60E744F5B}"/>
              </a:ext>
            </a:extLst>
          </p:cNvPr>
          <p:cNvSpPr>
            <a:spLocks noGrp="1"/>
          </p:cNvSpPr>
          <p:nvPr>
            <p:ph type="body" sz="quarter" idx="11"/>
          </p:nvPr>
        </p:nvSpPr>
        <p:spPr/>
        <p:txBody>
          <a:bodyPr>
            <a:normAutofit lnSpcReduction="10000"/>
          </a:bodyPr>
          <a:lstStyle/>
          <a:p>
            <a:r>
              <a:rPr lang="en-US">
                <a:latin typeface="Franklin Gothic Book"/>
              </a:rPr>
              <a:t>Approach</a:t>
            </a:r>
            <a:endParaRPr lang="en-US"/>
          </a:p>
        </p:txBody>
      </p:sp>
      <p:sp>
        <p:nvSpPr>
          <p:cNvPr id="4" name="Textplatzhalter 3">
            <a:extLst>
              <a:ext uri="{FF2B5EF4-FFF2-40B4-BE49-F238E27FC236}">
                <a16:creationId xmlns:a16="http://schemas.microsoft.com/office/drawing/2014/main" id="{AE59E62D-894F-DD96-4499-BF3362F4C340}"/>
              </a:ext>
            </a:extLst>
          </p:cNvPr>
          <p:cNvSpPr>
            <a:spLocks noGrp="1"/>
          </p:cNvSpPr>
          <p:nvPr>
            <p:ph type="body" sz="quarter" idx="12"/>
          </p:nvPr>
        </p:nvSpPr>
        <p:spPr/>
        <p:txBody>
          <a:bodyPr>
            <a:normAutofit lnSpcReduction="10000"/>
          </a:bodyPr>
          <a:lstStyle/>
          <a:p>
            <a:r>
              <a:rPr lang="en-US">
                <a:latin typeface="Franklin Gothic Book"/>
              </a:rPr>
              <a:t>Our Solution</a:t>
            </a:r>
            <a:endParaRPr lang="de-DE"/>
          </a:p>
        </p:txBody>
      </p:sp>
      <p:sp>
        <p:nvSpPr>
          <p:cNvPr id="5" name="Titel 4">
            <a:extLst>
              <a:ext uri="{FF2B5EF4-FFF2-40B4-BE49-F238E27FC236}">
                <a16:creationId xmlns:a16="http://schemas.microsoft.com/office/drawing/2014/main" id="{6CFA2E7B-FB8F-3E1F-B8E4-1EE05F37594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136955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AC4936-78B1-9E87-247D-03EE7D5C3438}"/>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026B002-3D1A-8D57-FACF-9451DB63931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5026B002-3D1A-8D57-FACF-9451DB639312}"/>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70F1AEB2-4E87-C423-57D2-0773DD4DB25D}"/>
              </a:ext>
            </a:extLst>
          </p:cNvPr>
          <p:cNvSpPr>
            <a:spLocks noGrp="1"/>
          </p:cNvSpPr>
          <p:nvPr>
            <p:ph type="body" sz="quarter" idx="13"/>
          </p:nvPr>
        </p:nvSpPr>
        <p:spPr/>
        <p:txBody>
          <a:bodyPr>
            <a:normAutofit/>
          </a:bodyPr>
          <a:lstStyle/>
          <a:p>
            <a:r>
              <a:rPr lang="en-US"/>
              <a:t>The challenge</a:t>
            </a:r>
          </a:p>
        </p:txBody>
      </p:sp>
      <p:sp>
        <p:nvSpPr>
          <p:cNvPr id="4" name="Title 3">
            <a:extLst>
              <a:ext uri="{FF2B5EF4-FFF2-40B4-BE49-F238E27FC236}">
                <a16:creationId xmlns:a16="http://schemas.microsoft.com/office/drawing/2014/main" id="{4D2DD178-2F93-F5D9-7925-70028D736BC0}"/>
              </a:ext>
            </a:extLst>
          </p:cNvPr>
          <p:cNvSpPr>
            <a:spLocks noGrp="1"/>
          </p:cNvSpPr>
          <p:nvPr>
            <p:ph type="title"/>
          </p:nvPr>
        </p:nvSpPr>
        <p:spPr/>
        <p:txBody>
          <a:bodyPr vert="horz"/>
          <a:lstStyle/>
          <a:p>
            <a:r>
              <a:rPr lang="en-US">
                <a:solidFill>
                  <a:srgbClr val="7EB53C"/>
                </a:solidFill>
              </a:rPr>
              <a:t>Our Models</a:t>
            </a:r>
          </a:p>
        </p:txBody>
      </p:sp>
      <p:sp>
        <p:nvSpPr>
          <p:cNvPr id="17" name="Text Placeholder 2">
            <a:extLst>
              <a:ext uri="{FF2B5EF4-FFF2-40B4-BE49-F238E27FC236}">
                <a16:creationId xmlns:a16="http://schemas.microsoft.com/office/drawing/2014/main" id="{8FC22BA6-3AD9-09D8-C32D-9F84C1A45245}"/>
              </a:ext>
            </a:extLst>
          </p:cNvPr>
          <p:cNvSpPr>
            <a:spLocks noGrp="1"/>
          </p:cNvSpPr>
          <p:nvPr>
            <p:ph type="body" sz="quarter" idx="14"/>
          </p:nvPr>
        </p:nvSpPr>
        <p:spPr>
          <a:xfrm>
            <a:off x="842491" y="1089024"/>
            <a:ext cx="10511308" cy="360363"/>
          </a:xfrm>
        </p:spPr>
        <p:txBody>
          <a:bodyPr lIns="0" tIns="0" rIns="0" bIns="0" anchor="t">
            <a:noAutofit/>
          </a:bodyPr>
          <a:lstStyle/>
          <a:p>
            <a:r>
              <a:rPr lang="en-US" i="1">
                <a:latin typeface="Franklin Gothic Book"/>
              </a:rPr>
              <a:t>We experimented with a diverse set of models...</a:t>
            </a:r>
            <a:endParaRPr lang="de-DE"/>
          </a:p>
          <a:p>
            <a:endParaRPr lang="en-US" i="1"/>
          </a:p>
        </p:txBody>
      </p:sp>
      <p:sp>
        <p:nvSpPr>
          <p:cNvPr id="6" name="TextBox 5">
            <a:extLst>
              <a:ext uri="{FF2B5EF4-FFF2-40B4-BE49-F238E27FC236}">
                <a16:creationId xmlns:a16="http://schemas.microsoft.com/office/drawing/2014/main" id="{8E136E28-BC14-B951-90AE-69920ADC6C6E}"/>
              </a:ext>
            </a:extLst>
          </p:cNvPr>
          <p:cNvSpPr txBox="1"/>
          <p:nvPr/>
        </p:nvSpPr>
        <p:spPr>
          <a:xfrm>
            <a:off x="1340282" y="5159103"/>
            <a:ext cx="1610826" cy="584775"/>
          </a:xfrm>
          <a:prstGeom prst="rect">
            <a:avLst/>
          </a:prstGeom>
          <a:noFill/>
        </p:spPr>
        <p:txBody>
          <a:bodyPr wrap="none" rtlCol="0">
            <a:spAutoFit/>
          </a:bodyPr>
          <a:lstStyle/>
          <a:p>
            <a:pPr algn="ctr"/>
            <a:r>
              <a:rPr lang="en-US" sz="1600" b="1"/>
              <a:t>Streamlined </a:t>
            </a:r>
          </a:p>
          <a:p>
            <a:pPr algn="ctr"/>
            <a:r>
              <a:rPr lang="en-US" sz="1600" b="1"/>
              <a:t>preprocessing…</a:t>
            </a:r>
          </a:p>
        </p:txBody>
      </p:sp>
      <p:sp>
        <p:nvSpPr>
          <p:cNvPr id="7" name="TextBox 6">
            <a:extLst>
              <a:ext uri="{FF2B5EF4-FFF2-40B4-BE49-F238E27FC236}">
                <a16:creationId xmlns:a16="http://schemas.microsoft.com/office/drawing/2014/main" id="{C4955E0B-C971-3C3B-1F8B-7DA1C52441E9}"/>
              </a:ext>
            </a:extLst>
          </p:cNvPr>
          <p:cNvSpPr txBox="1"/>
          <p:nvPr/>
        </p:nvSpPr>
        <p:spPr>
          <a:xfrm>
            <a:off x="4582130" y="5282214"/>
            <a:ext cx="3031920" cy="338554"/>
          </a:xfrm>
          <a:prstGeom prst="rect">
            <a:avLst/>
          </a:prstGeom>
          <a:noFill/>
        </p:spPr>
        <p:txBody>
          <a:bodyPr wrap="none" rtlCol="0">
            <a:spAutoFit/>
          </a:bodyPr>
          <a:lstStyle/>
          <a:p>
            <a:pPr algn="ctr"/>
            <a:r>
              <a:rPr lang="en-US" sz="1600" b="1"/>
              <a:t>… applied to different models …</a:t>
            </a:r>
          </a:p>
        </p:txBody>
      </p:sp>
      <p:sp>
        <p:nvSpPr>
          <p:cNvPr id="10" name="TextBox 9">
            <a:extLst>
              <a:ext uri="{FF2B5EF4-FFF2-40B4-BE49-F238E27FC236}">
                <a16:creationId xmlns:a16="http://schemas.microsoft.com/office/drawing/2014/main" id="{17300CDC-23AB-98EA-CBBB-64003C50A270}"/>
              </a:ext>
            </a:extLst>
          </p:cNvPr>
          <p:cNvSpPr txBox="1"/>
          <p:nvPr/>
        </p:nvSpPr>
        <p:spPr>
          <a:xfrm>
            <a:off x="8555789" y="5282214"/>
            <a:ext cx="2456826" cy="338554"/>
          </a:xfrm>
          <a:prstGeom prst="rect">
            <a:avLst/>
          </a:prstGeom>
          <a:noFill/>
        </p:spPr>
        <p:txBody>
          <a:bodyPr wrap="none" rtlCol="0">
            <a:spAutoFit/>
          </a:bodyPr>
          <a:lstStyle/>
          <a:p>
            <a:pPr algn="ctr"/>
            <a:r>
              <a:rPr lang="en-US" sz="1600" b="1"/>
              <a:t>… and shared evaluation.</a:t>
            </a:r>
          </a:p>
        </p:txBody>
      </p:sp>
      <p:sp>
        <p:nvSpPr>
          <p:cNvPr id="11" name="Left Brace 10">
            <a:extLst>
              <a:ext uri="{FF2B5EF4-FFF2-40B4-BE49-F238E27FC236}">
                <a16:creationId xmlns:a16="http://schemas.microsoft.com/office/drawing/2014/main" id="{2EC0ABA6-E73C-CFE4-78AA-4CD39B84E6B9}"/>
              </a:ext>
            </a:extLst>
          </p:cNvPr>
          <p:cNvSpPr/>
          <p:nvPr/>
        </p:nvSpPr>
        <p:spPr>
          <a:xfrm>
            <a:off x="3166568" y="2423600"/>
            <a:ext cx="1225118" cy="252889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e 11">
            <a:extLst>
              <a:ext uri="{FF2B5EF4-FFF2-40B4-BE49-F238E27FC236}">
                <a16:creationId xmlns:a16="http://schemas.microsoft.com/office/drawing/2014/main" id="{EA35A9C3-9478-F4C8-1F1D-8A45A5071DC1}"/>
              </a:ext>
            </a:extLst>
          </p:cNvPr>
          <p:cNvSpPr/>
          <p:nvPr/>
        </p:nvSpPr>
        <p:spPr>
          <a:xfrm flipH="1">
            <a:off x="7652555" y="2423600"/>
            <a:ext cx="1225118" cy="252889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DFA70A9A-BF4B-4813-FC0B-298D1932957B}"/>
              </a:ext>
            </a:extLst>
          </p:cNvPr>
          <p:cNvSpPr txBox="1"/>
          <p:nvPr/>
        </p:nvSpPr>
        <p:spPr>
          <a:xfrm>
            <a:off x="4841014" y="2397948"/>
            <a:ext cx="2514151" cy="2554545"/>
          </a:xfrm>
          <a:prstGeom prst="rect">
            <a:avLst/>
          </a:prstGeom>
          <a:noFill/>
        </p:spPr>
        <p:txBody>
          <a:bodyPr wrap="none" lIns="91440" tIns="45720" rIns="91440" bIns="45720" rtlCol="0" anchor="t">
            <a:spAutoFit/>
          </a:bodyPr>
          <a:lstStyle/>
          <a:p>
            <a:pPr algn="ctr"/>
            <a:r>
              <a:rPr lang="en-US" sz="1600" b="1"/>
              <a:t>Linear Regression</a:t>
            </a:r>
          </a:p>
          <a:p>
            <a:pPr algn="ctr"/>
            <a:r>
              <a:rPr lang="en-US" sz="1600" b="1"/>
              <a:t>Random Forest</a:t>
            </a:r>
          </a:p>
          <a:p>
            <a:pPr algn="ctr"/>
            <a:r>
              <a:rPr lang="en-US" sz="1600" b="1" err="1"/>
              <a:t>XGBoost</a:t>
            </a:r>
            <a:endParaRPr lang="en-US" sz="1600"/>
          </a:p>
          <a:p>
            <a:pPr algn="ctr"/>
            <a:r>
              <a:rPr lang="en-US" sz="1600"/>
              <a:t>BART</a:t>
            </a:r>
          </a:p>
          <a:p>
            <a:pPr algn="ctr"/>
            <a:r>
              <a:rPr lang="en-US" sz="1600" err="1"/>
              <a:t>LinexXGB</a:t>
            </a:r>
            <a:endParaRPr lang="en-US" sz="1600"/>
          </a:p>
          <a:p>
            <a:pPr algn="ctr"/>
            <a:r>
              <a:rPr lang="en-US" sz="1600" err="1"/>
              <a:t>LightGBM</a:t>
            </a:r>
            <a:endParaRPr lang="en-US" sz="1600"/>
          </a:p>
          <a:p>
            <a:pPr algn="ctr"/>
            <a:r>
              <a:rPr lang="en-US" sz="1600"/>
              <a:t>Deep Gaussian Process</a:t>
            </a:r>
          </a:p>
          <a:p>
            <a:pPr algn="ctr"/>
            <a:r>
              <a:rPr lang="en-US" sz="1600" err="1"/>
              <a:t>HierarchicalBayes</a:t>
            </a:r>
            <a:endParaRPr lang="en-US" sz="1600"/>
          </a:p>
          <a:p>
            <a:pPr algn="ctr"/>
            <a:r>
              <a:rPr lang="en-US" sz="1600"/>
              <a:t>Neural Network</a:t>
            </a:r>
          </a:p>
          <a:p>
            <a:pPr algn="ctr"/>
            <a:r>
              <a:rPr lang="en-US" sz="1600"/>
              <a:t>Bayesian Ridge Regression</a:t>
            </a:r>
          </a:p>
        </p:txBody>
      </p:sp>
      <p:sp>
        <p:nvSpPr>
          <p:cNvPr id="15" name="TextBox 14">
            <a:extLst>
              <a:ext uri="{FF2B5EF4-FFF2-40B4-BE49-F238E27FC236}">
                <a16:creationId xmlns:a16="http://schemas.microsoft.com/office/drawing/2014/main" id="{BECDFDDB-8CB1-6CF5-D827-CC7CC54EFDF1}"/>
              </a:ext>
            </a:extLst>
          </p:cNvPr>
          <p:cNvSpPr txBox="1"/>
          <p:nvPr/>
        </p:nvSpPr>
        <p:spPr>
          <a:xfrm>
            <a:off x="8853787" y="3671757"/>
            <a:ext cx="1860830" cy="1077218"/>
          </a:xfrm>
          <a:prstGeom prst="rect">
            <a:avLst/>
          </a:prstGeom>
          <a:noFill/>
        </p:spPr>
        <p:txBody>
          <a:bodyPr wrap="none" lIns="91440" tIns="45720" rIns="91440" bIns="45720" rtlCol="0" anchor="t">
            <a:spAutoFit/>
          </a:bodyPr>
          <a:lstStyle/>
          <a:p>
            <a:pPr algn="ctr"/>
            <a:r>
              <a:rPr lang="en-US" sz="1600"/>
              <a:t>MAE</a:t>
            </a:r>
          </a:p>
          <a:p>
            <a:pPr algn="ctr"/>
            <a:r>
              <a:rPr lang="en-US" sz="1600"/>
              <a:t>MSE</a:t>
            </a:r>
          </a:p>
          <a:p>
            <a:pPr algn="ctr"/>
            <a:r>
              <a:rPr lang="en-US" sz="1600"/>
              <a:t>R2</a:t>
            </a:r>
          </a:p>
          <a:p>
            <a:pPr algn="ctr"/>
            <a:r>
              <a:rPr lang="en-US" sz="1600"/>
              <a:t>Confidence Interval</a:t>
            </a:r>
          </a:p>
        </p:txBody>
      </p:sp>
      <p:sp>
        <p:nvSpPr>
          <p:cNvPr id="16" name="TextBox 15">
            <a:extLst>
              <a:ext uri="{FF2B5EF4-FFF2-40B4-BE49-F238E27FC236}">
                <a16:creationId xmlns:a16="http://schemas.microsoft.com/office/drawing/2014/main" id="{70631DC7-45A2-2B17-FC44-36DF7A23EA1E}"/>
              </a:ext>
            </a:extLst>
          </p:cNvPr>
          <p:cNvSpPr txBox="1"/>
          <p:nvPr/>
        </p:nvSpPr>
        <p:spPr>
          <a:xfrm>
            <a:off x="1330921" y="3932535"/>
            <a:ext cx="1629549" cy="338554"/>
          </a:xfrm>
          <a:prstGeom prst="rect">
            <a:avLst/>
          </a:prstGeom>
          <a:noFill/>
        </p:spPr>
        <p:txBody>
          <a:bodyPr wrap="none" rtlCol="0">
            <a:spAutoFit/>
          </a:bodyPr>
          <a:lstStyle/>
          <a:p>
            <a:pPr algn="ctr"/>
            <a:r>
              <a:rPr lang="en-US" sz="1600"/>
              <a:t>Shared Datasets</a:t>
            </a:r>
          </a:p>
        </p:txBody>
      </p:sp>
      <p:pic>
        <p:nvPicPr>
          <p:cNvPr id="8" name="Grafik 7" descr="Datenbank mit einfarbiger Füllung">
            <a:extLst>
              <a:ext uri="{FF2B5EF4-FFF2-40B4-BE49-F238E27FC236}">
                <a16:creationId xmlns:a16="http://schemas.microsoft.com/office/drawing/2014/main" id="{DA04027B-3AB2-CC2D-30FC-30DACE409A6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78598" y="2505760"/>
            <a:ext cx="1182624" cy="1182624"/>
          </a:xfrm>
          <a:prstGeom prst="rect">
            <a:avLst/>
          </a:prstGeom>
        </p:spPr>
      </p:pic>
      <p:pic>
        <p:nvPicPr>
          <p:cNvPr id="9" name="Grafik 8" descr="Datenbank mit einfarbiger Füllung">
            <a:extLst>
              <a:ext uri="{FF2B5EF4-FFF2-40B4-BE49-F238E27FC236}">
                <a16:creationId xmlns:a16="http://schemas.microsoft.com/office/drawing/2014/main" id="{F122B71A-0A10-1B09-63AA-FF8D999603F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701124" y="2749599"/>
            <a:ext cx="1182624" cy="1182624"/>
          </a:xfrm>
          <a:prstGeom prst="rect">
            <a:avLst/>
          </a:prstGeom>
        </p:spPr>
      </p:pic>
      <p:pic>
        <p:nvPicPr>
          <p:cNvPr id="14" name="Grafik 13" descr="Messgerät mit einfarbiger Füllung">
            <a:extLst>
              <a:ext uri="{FF2B5EF4-FFF2-40B4-BE49-F238E27FC236}">
                <a16:creationId xmlns:a16="http://schemas.microsoft.com/office/drawing/2014/main" id="{065111B1-B628-725E-E0AB-C0E5B41DE30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640889" y="1447800"/>
            <a:ext cx="914400" cy="914400"/>
          </a:xfrm>
          <a:prstGeom prst="rect">
            <a:avLst/>
          </a:prstGeom>
        </p:spPr>
      </p:pic>
      <p:pic>
        <p:nvPicPr>
          <p:cNvPr id="18" name="Grafik 17" descr="Volltreffer mit einfarbiger Füllung">
            <a:extLst>
              <a:ext uri="{FF2B5EF4-FFF2-40B4-BE49-F238E27FC236}">
                <a16:creationId xmlns:a16="http://schemas.microsoft.com/office/drawing/2014/main" id="{100AE2A1-F219-0AE4-00AD-7EAFA5E1C66F}"/>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9327001" y="2664231"/>
            <a:ext cx="914400" cy="914400"/>
          </a:xfrm>
          <a:prstGeom prst="rect">
            <a:avLst/>
          </a:prstGeom>
        </p:spPr>
      </p:pic>
    </p:spTree>
    <p:extLst>
      <p:ext uri="{BB962C8B-B14F-4D97-AF65-F5344CB8AC3E}">
        <p14:creationId xmlns:p14="http://schemas.microsoft.com/office/powerpoint/2010/main" val="3911457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364D13-8EED-E422-6932-BEC0210228B7}"/>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534391C-08B7-D108-7518-93B21264296A}"/>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D534391C-08B7-D108-7518-93B2126429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B89429A1-63F2-1421-5663-F5A5FA3F8FC9}"/>
              </a:ext>
            </a:extLst>
          </p:cNvPr>
          <p:cNvSpPr>
            <a:spLocks noGrp="1"/>
          </p:cNvSpPr>
          <p:nvPr>
            <p:ph type="body" sz="quarter" idx="13"/>
          </p:nvPr>
        </p:nvSpPr>
        <p:spPr/>
        <p:txBody>
          <a:bodyPr>
            <a:normAutofit/>
          </a:bodyPr>
          <a:lstStyle/>
          <a:p>
            <a:r>
              <a:rPr lang="en-US"/>
              <a:t>The challenge</a:t>
            </a:r>
          </a:p>
        </p:txBody>
      </p:sp>
      <p:sp>
        <p:nvSpPr>
          <p:cNvPr id="4" name="Title 3">
            <a:extLst>
              <a:ext uri="{FF2B5EF4-FFF2-40B4-BE49-F238E27FC236}">
                <a16:creationId xmlns:a16="http://schemas.microsoft.com/office/drawing/2014/main" id="{6F367078-EE20-B43B-B8AF-F9DCF3980BF1}"/>
              </a:ext>
            </a:extLst>
          </p:cNvPr>
          <p:cNvSpPr>
            <a:spLocks noGrp="1"/>
          </p:cNvSpPr>
          <p:nvPr>
            <p:ph type="title"/>
          </p:nvPr>
        </p:nvSpPr>
        <p:spPr/>
        <p:txBody>
          <a:bodyPr vert="horz"/>
          <a:lstStyle/>
          <a:p>
            <a:r>
              <a:rPr lang="en-US">
                <a:solidFill>
                  <a:srgbClr val="7EB53C"/>
                </a:solidFill>
              </a:rPr>
              <a:t>Our Results</a:t>
            </a:r>
          </a:p>
        </p:txBody>
      </p:sp>
      <p:sp>
        <p:nvSpPr>
          <p:cNvPr id="17" name="Text Placeholder 2">
            <a:extLst>
              <a:ext uri="{FF2B5EF4-FFF2-40B4-BE49-F238E27FC236}">
                <a16:creationId xmlns:a16="http://schemas.microsoft.com/office/drawing/2014/main" id="{CE4D19B1-7C81-7ACC-0FA9-CB3C286D993D}"/>
              </a:ext>
            </a:extLst>
          </p:cNvPr>
          <p:cNvSpPr>
            <a:spLocks noGrp="1"/>
          </p:cNvSpPr>
          <p:nvPr>
            <p:ph type="body" sz="quarter" idx="14"/>
          </p:nvPr>
        </p:nvSpPr>
        <p:spPr>
          <a:xfrm>
            <a:off x="842491" y="1089024"/>
            <a:ext cx="10511308" cy="360363"/>
          </a:xfrm>
        </p:spPr>
        <p:txBody>
          <a:bodyPr lIns="0" tIns="0" rIns="0" bIns="0" anchor="t">
            <a:noAutofit/>
          </a:bodyPr>
          <a:lstStyle/>
          <a:p>
            <a:r>
              <a:rPr lang="en-US" i="1">
                <a:latin typeface="Franklin Gothic Book"/>
              </a:rPr>
              <a:t>…  that achieved similarly low MAE values - substantially outperforming our baseline predictions.”</a:t>
            </a:r>
            <a:endParaRPr lang="de-DE">
              <a:latin typeface="Franklin Gothic Book"/>
            </a:endParaRPr>
          </a:p>
          <a:p>
            <a:endParaRPr lang="en-US"/>
          </a:p>
          <a:p>
            <a:endParaRPr lang="en-US"/>
          </a:p>
        </p:txBody>
      </p:sp>
      <p:graphicFrame>
        <p:nvGraphicFramePr>
          <p:cNvPr id="6" name="Tabelle 5">
            <a:extLst>
              <a:ext uri="{FF2B5EF4-FFF2-40B4-BE49-F238E27FC236}">
                <a16:creationId xmlns:a16="http://schemas.microsoft.com/office/drawing/2014/main" id="{4EAA54E9-7F03-2DA3-BEC2-326BCBD4651F}"/>
              </a:ext>
            </a:extLst>
          </p:cNvPr>
          <p:cNvGraphicFramePr>
            <a:graphicFrameLocks noGrp="1"/>
          </p:cNvGraphicFramePr>
          <p:nvPr>
            <p:extLst>
              <p:ext uri="{D42A27DB-BD31-4B8C-83A1-F6EECF244321}">
                <p14:modId xmlns:p14="http://schemas.microsoft.com/office/powerpoint/2010/main" val="1782815379"/>
              </p:ext>
            </p:extLst>
          </p:nvPr>
        </p:nvGraphicFramePr>
        <p:xfrm>
          <a:off x="843435" y="1454198"/>
          <a:ext cx="10383805" cy="4384923"/>
        </p:xfrm>
        <a:graphic>
          <a:graphicData uri="http://schemas.openxmlformats.org/drawingml/2006/table">
            <a:tbl>
              <a:tblPr firstRow="1" bandRow="1">
                <a:tableStyleId>{5C22544A-7EE6-4342-B048-85BDC9FD1C3A}</a:tableStyleId>
              </a:tblPr>
              <a:tblGrid>
                <a:gridCol w="2076761">
                  <a:extLst>
                    <a:ext uri="{9D8B030D-6E8A-4147-A177-3AD203B41FA5}">
                      <a16:colId xmlns:a16="http://schemas.microsoft.com/office/drawing/2014/main" val="1281351945"/>
                    </a:ext>
                  </a:extLst>
                </a:gridCol>
                <a:gridCol w="2076761">
                  <a:extLst>
                    <a:ext uri="{9D8B030D-6E8A-4147-A177-3AD203B41FA5}">
                      <a16:colId xmlns:a16="http://schemas.microsoft.com/office/drawing/2014/main" val="1821137583"/>
                    </a:ext>
                  </a:extLst>
                </a:gridCol>
                <a:gridCol w="2076761">
                  <a:extLst>
                    <a:ext uri="{9D8B030D-6E8A-4147-A177-3AD203B41FA5}">
                      <a16:colId xmlns:a16="http://schemas.microsoft.com/office/drawing/2014/main" val="2710877169"/>
                    </a:ext>
                  </a:extLst>
                </a:gridCol>
                <a:gridCol w="2076761">
                  <a:extLst>
                    <a:ext uri="{9D8B030D-6E8A-4147-A177-3AD203B41FA5}">
                      <a16:colId xmlns:a16="http://schemas.microsoft.com/office/drawing/2014/main" val="1634397803"/>
                    </a:ext>
                  </a:extLst>
                </a:gridCol>
                <a:gridCol w="2076761">
                  <a:extLst>
                    <a:ext uri="{9D8B030D-6E8A-4147-A177-3AD203B41FA5}">
                      <a16:colId xmlns:a16="http://schemas.microsoft.com/office/drawing/2014/main" val="2998446515"/>
                    </a:ext>
                  </a:extLst>
                </a:gridCol>
              </a:tblGrid>
              <a:tr h="883064">
                <a:tc>
                  <a:txBody>
                    <a:bodyPr/>
                    <a:lstStyle/>
                    <a:p>
                      <a:r>
                        <a:rPr lang="de-DE"/>
                        <a:t>Model</a:t>
                      </a:r>
                    </a:p>
                  </a:txBody>
                  <a:tcPr anchor="ctr">
                    <a:solidFill>
                      <a:srgbClr val="7EB53C"/>
                    </a:solidFill>
                  </a:tcPr>
                </a:tc>
                <a:tc>
                  <a:txBody>
                    <a:bodyPr/>
                    <a:lstStyle/>
                    <a:p>
                      <a:r>
                        <a:rPr lang="de-DE"/>
                        <a:t>MSE</a:t>
                      </a:r>
                    </a:p>
                  </a:txBody>
                  <a:tcPr anchor="ctr">
                    <a:solidFill>
                      <a:srgbClr val="7EB53C"/>
                    </a:solidFill>
                  </a:tcPr>
                </a:tc>
                <a:tc>
                  <a:txBody>
                    <a:bodyPr/>
                    <a:lstStyle/>
                    <a:p>
                      <a:r>
                        <a:rPr lang="de-DE"/>
                        <a:t>MAE</a:t>
                      </a:r>
                    </a:p>
                  </a:txBody>
                  <a:tcPr anchor="ctr">
                    <a:solidFill>
                      <a:srgbClr val="008A3E"/>
                    </a:solidFill>
                  </a:tcPr>
                </a:tc>
                <a:tc>
                  <a:txBody>
                    <a:bodyPr/>
                    <a:lstStyle/>
                    <a:p>
                      <a:r>
                        <a:rPr lang="de-DE"/>
                        <a:t>R2</a:t>
                      </a:r>
                    </a:p>
                  </a:txBody>
                  <a:tcPr anchor="ctr">
                    <a:solidFill>
                      <a:srgbClr val="7EB53C"/>
                    </a:solidFill>
                  </a:tcPr>
                </a:tc>
                <a:tc>
                  <a:txBody>
                    <a:bodyPr/>
                    <a:lstStyle/>
                    <a:p>
                      <a:r>
                        <a:rPr lang="de-DE"/>
                        <a:t>Confidence Interval</a:t>
                      </a:r>
                      <a:endParaRPr lang="de-DE" err="1"/>
                    </a:p>
                  </a:txBody>
                  <a:tcPr anchor="ctr">
                    <a:solidFill>
                      <a:srgbClr val="7EB53C"/>
                    </a:solidFill>
                  </a:tcPr>
                </a:tc>
                <a:extLst>
                  <a:ext uri="{0D108BD9-81ED-4DB2-BD59-A6C34878D82A}">
                    <a16:rowId xmlns:a16="http://schemas.microsoft.com/office/drawing/2014/main" val="536192942"/>
                  </a:ext>
                </a:extLst>
              </a:tr>
              <a:tr h="572356">
                <a:tc>
                  <a:txBody>
                    <a:bodyPr/>
                    <a:lstStyle/>
                    <a:p>
                      <a:pPr lvl="0">
                        <a:buNone/>
                      </a:pPr>
                      <a:r>
                        <a:rPr lang="de-DE"/>
                        <a:t>Baseline</a:t>
                      </a:r>
                    </a:p>
                  </a:txBody>
                  <a:tcPr anchor="ctr"/>
                </a:tc>
                <a:tc>
                  <a:txBody>
                    <a:bodyPr/>
                    <a:lstStyle/>
                    <a:p>
                      <a:pPr lvl="0">
                        <a:buNone/>
                      </a:pPr>
                      <a:r>
                        <a:rPr lang="de-DE"/>
                        <a:t>36.965</a:t>
                      </a:r>
                    </a:p>
                  </a:txBody>
                  <a:tcPr anchor="ctr"/>
                </a:tc>
                <a:tc>
                  <a:txBody>
                    <a:bodyPr/>
                    <a:lstStyle/>
                    <a:p>
                      <a:pPr lvl="0">
                        <a:buNone/>
                      </a:pPr>
                      <a:r>
                        <a:rPr lang="de-DE" b="1">
                          <a:solidFill>
                            <a:schemeClr val="tx1"/>
                          </a:solidFill>
                        </a:rPr>
                        <a:t>4.330</a:t>
                      </a:r>
                    </a:p>
                  </a:txBody>
                  <a:tcPr anchor="ctr">
                    <a:solidFill>
                      <a:schemeClr val="bg1">
                        <a:lumMod val="65000"/>
                        <a:lumOff val="35000"/>
                      </a:schemeClr>
                    </a:solidFill>
                  </a:tcPr>
                </a:tc>
                <a:tc>
                  <a:txBody>
                    <a:bodyPr/>
                    <a:lstStyle/>
                    <a:p>
                      <a:pPr lvl="0">
                        <a:buNone/>
                      </a:pPr>
                      <a:r>
                        <a:rPr lang="de-DE"/>
                        <a:t>--</a:t>
                      </a:r>
                    </a:p>
                  </a:txBody>
                  <a:tcPr anchor="ctr"/>
                </a:tc>
                <a:tc>
                  <a:txBody>
                    <a:bodyPr/>
                    <a:lstStyle/>
                    <a:p>
                      <a:pPr lvl="0">
                        <a:buNone/>
                      </a:pPr>
                      <a:r>
                        <a:rPr lang="de-DE"/>
                        <a:t>(-9.801; 9.801)</a:t>
                      </a:r>
                    </a:p>
                  </a:txBody>
                  <a:tcPr anchor="ctr"/>
                </a:tc>
                <a:extLst>
                  <a:ext uri="{0D108BD9-81ED-4DB2-BD59-A6C34878D82A}">
                    <a16:rowId xmlns:a16="http://schemas.microsoft.com/office/drawing/2014/main" val="3640267186"/>
                  </a:ext>
                </a:extLst>
              </a:tr>
              <a:tr h="572356">
                <a:tc>
                  <a:txBody>
                    <a:bodyPr/>
                    <a:lstStyle/>
                    <a:p>
                      <a:pPr lvl="0">
                        <a:buNone/>
                      </a:pPr>
                      <a:r>
                        <a:rPr lang="de-DE" b="1"/>
                        <a:t>XGBoost</a:t>
                      </a:r>
                      <a:endParaRPr lang="de-DE" err="1"/>
                    </a:p>
                  </a:txBody>
                  <a:tcPr anchor="ctr"/>
                </a:tc>
                <a:tc>
                  <a:txBody>
                    <a:bodyPr/>
                    <a:lstStyle/>
                    <a:p>
                      <a:pPr lvl="0">
                        <a:buNone/>
                      </a:pPr>
                      <a:r>
                        <a:rPr lang="de-DE" b="1"/>
                        <a:t>11.299</a:t>
                      </a:r>
                      <a:endParaRPr lang="de-DE"/>
                    </a:p>
                  </a:txBody>
                  <a:tcPr anchor="ctr"/>
                </a:tc>
                <a:tc>
                  <a:txBody>
                    <a:bodyPr/>
                    <a:lstStyle/>
                    <a:p>
                      <a:pPr lvl="0">
                        <a:buNone/>
                      </a:pPr>
                      <a:r>
                        <a:rPr lang="de-DE" b="1">
                          <a:solidFill>
                            <a:schemeClr val="tx1"/>
                          </a:solidFill>
                        </a:rPr>
                        <a:t>2.316</a:t>
                      </a:r>
                      <a:endParaRPr lang="de-DE"/>
                    </a:p>
                  </a:txBody>
                  <a:tcPr anchor="ctr">
                    <a:solidFill>
                      <a:schemeClr val="bg1">
                        <a:lumMod val="50000"/>
                        <a:lumOff val="50000"/>
                      </a:schemeClr>
                    </a:solidFill>
                  </a:tcPr>
                </a:tc>
                <a:tc>
                  <a:txBody>
                    <a:bodyPr/>
                    <a:lstStyle/>
                    <a:p>
                      <a:pPr lvl="0">
                        <a:buNone/>
                      </a:pPr>
                      <a:r>
                        <a:rPr lang="de-DE" b="1"/>
                        <a:t>0.769</a:t>
                      </a:r>
                      <a:endParaRPr lang="de-DE"/>
                    </a:p>
                  </a:txBody>
                  <a:tcPr anchor="ctr"/>
                </a:tc>
                <a:tc>
                  <a:txBody>
                    <a:bodyPr/>
                    <a:lstStyle/>
                    <a:p>
                      <a:pPr lvl="0">
                        <a:buNone/>
                      </a:pPr>
                      <a:r>
                        <a:rPr lang="de-DE" b="1"/>
                        <a:t>(-9.759, 9.787)</a:t>
                      </a:r>
                      <a:endParaRPr lang="de-DE"/>
                    </a:p>
                  </a:txBody>
                  <a:tcPr anchor="ctr"/>
                </a:tc>
                <a:extLst>
                  <a:ext uri="{0D108BD9-81ED-4DB2-BD59-A6C34878D82A}">
                    <a16:rowId xmlns:a16="http://schemas.microsoft.com/office/drawing/2014/main" val="336092549"/>
                  </a:ext>
                </a:extLst>
              </a:tr>
              <a:tr h="572355">
                <a:tc>
                  <a:txBody>
                    <a:bodyPr/>
                    <a:lstStyle/>
                    <a:p>
                      <a:pPr lvl="0">
                        <a:buNone/>
                      </a:pPr>
                      <a:r>
                        <a:rPr lang="de-DE"/>
                        <a:t>Neural Network</a:t>
                      </a:r>
                    </a:p>
                  </a:txBody>
                  <a:tcPr anchor="ctr"/>
                </a:tc>
                <a:tc>
                  <a:txBody>
                    <a:bodyPr/>
                    <a:lstStyle/>
                    <a:p>
                      <a:pPr lvl="0">
                        <a:buNone/>
                      </a:pPr>
                      <a:r>
                        <a:rPr lang="de-DE"/>
                        <a:t>26.658</a:t>
                      </a:r>
                    </a:p>
                  </a:txBody>
                  <a:tcPr anchor="ctr"/>
                </a:tc>
                <a:tc>
                  <a:txBody>
                    <a:bodyPr/>
                    <a:lstStyle/>
                    <a:p>
                      <a:pPr lvl="0">
                        <a:buNone/>
                      </a:pPr>
                      <a:r>
                        <a:rPr lang="de-DE" b="1">
                          <a:solidFill>
                            <a:schemeClr val="tx1"/>
                          </a:solidFill>
                        </a:rPr>
                        <a:t>3.5201</a:t>
                      </a:r>
                      <a:endParaRPr lang="de-DE"/>
                    </a:p>
                  </a:txBody>
                  <a:tcPr anchor="ctr">
                    <a:solidFill>
                      <a:schemeClr val="bg1">
                        <a:lumMod val="65000"/>
                        <a:lumOff val="35000"/>
                      </a:schemeClr>
                    </a:solidFill>
                  </a:tcPr>
                </a:tc>
                <a:tc>
                  <a:txBody>
                    <a:bodyPr/>
                    <a:lstStyle/>
                    <a:p>
                      <a:pPr lvl="0">
                        <a:buNone/>
                      </a:pPr>
                      <a:r>
                        <a:rPr lang="de-DE"/>
                        <a:t>0.279</a:t>
                      </a:r>
                    </a:p>
                  </a:txBody>
                  <a:tcPr anchor="ctr"/>
                </a:tc>
                <a:tc>
                  <a:txBody>
                    <a:bodyPr/>
                    <a:lstStyle/>
                    <a:p>
                      <a:pPr lvl="0">
                        <a:buNone/>
                      </a:pPr>
                      <a:r>
                        <a:rPr lang="de-DE"/>
                        <a:t>(-9.469, 9.493)</a:t>
                      </a:r>
                    </a:p>
                  </a:txBody>
                  <a:tcPr anchor="ctr"/>
                </a:tc>
                <a:extLst>
                  <a:ext uri="{0D108BD9-81ED-4DB2-BD59-A6C34878D82A}">
                    <a16:rowId xmlns:a16="http://schemas.microsoft.com/office/drawing/2014/main" val="1065926179"/>
                  </a:ext>
                </a:extLst>
              </a:tr>
              <a:tr h="572356">
                <a:tc>
                  <a:txBody>
                    <a:bodyPr/>
                    <a:lstStyle/>
                    <a:p>
                      <a:pPr lvl="0">
                        <a:buNone/>
                      </a:pPr>
                      <a:r>
                        <a:rPr lang="de-DE"/>
                        <a:t>Bayesian Ridge Regression</a:t>
                      </a:r>
                    </a:p>
                  </a:txBody>
                  <a:tcPr anchor="ctr"/>
                </a:tc>
                <a:tc>
                  <a:txBody>
                    <a:bodyPr/>
                    <a:lstStyle/>
                    <a:p>
                      <a:pPr lvl="0">
                        <a:buNone/>
                      </a:pPr>
                      <a:r>
                        <a:rPr lang="de-DE"/>
                        <a:t>26.932</a:t>
                      </a:r>
                    </a:p>
                  </a:txBody>
                  <a:tcPr anchor="ctr"/>
                </a:tc>
                <a:tc>
                  <a:txBody>
                    <a:bodyPr/>
                    <a:lstStyle/>
                    <a:p>
                      <a:pPr lvl="0">
                        <a:buNone/>
                      </a:pPr>
                      <a:r>
                        <a:rPr lang="de-DE" b="1">
                          <a:solidFill>
                            <a:schemeClr val="tx1"/>
                          </a:solidFill>
                        </a:rPr>
                        <a:t>3.579</a:t>
                      </a:r>
                      <a:endParaRPr lang="de-DE"/>
                    </a:p>
                  </a:txBody>
                  <a:tcPr anchor="ctr">
                    <a:solidFill>
                      <a:schemeClr val="bg1">
                        <a:lumMod val="50000"/>
                        <a:lumOff val="50000"/>
                      </a:schemeClr>
                    </a:solidFill>
                  </a:tcPr>
                </a:tc>
                <a:tc>
                  <a:txBody>
                    <a:bodyPr/>
                    <a:lstStyle/>
                    <a:p>
                      <a:pPr lvl="0">
                        <a:buNone/>
                      </a:pPr>
                      <a:r>
                        <a:rPr lang="de-DE"/>
                        <a:t>0.271</a:t>
                      </a:r>
                    </a:p>
                  </a:txBody>
                  <a:tcPr anchor="ctr"/>
                </a:tc>
                <a:tc>
                  <a:txBody>
                    <a:bodyPr/>
                    <a:lstStyle/>
                    <a:p>
                      <a:pPr lvl="0">
                        <a:buNone/>
                      </a:pPr>
                      <a:r>
                        <a:rPr lang="de-DE"/>
                        <a:t>(-9.714, 9.738)</a:t>
                      </a:r>
                    </a:p>
                  </a:txBody>
                  <a:tcPr anchor="ctr"/>
                </a:tc>
                <a:extLst>
                  <a:ext uri="{0D108BD9-81ED-4DB2-BD59-A6C34878D82A}">
                    <a16:rowId xmlns:a16="http://schemas.microsoft.com/office/drawing/2014/main" val="3161348819"/>
                  </a:ext>
                </a:extLst>
              </a:tr>
              <a:tr h="572356">
                <a:tc>
                  <a:txBody>
                    <a:bodyPr/>
                    <a:lstStyle/>
                    <a:p>
                      <a:pPr lvl="0">
                        <a:buNone/>
                      </a:pPr>
                      <a:r>
                        <a:rPr lang="de-DE"/>
                        <a:t>Linear Regression</a:t>
                      </a:r>
                    </a:p>
                  </a:txBody>
                  <a:tcPr anchor="ctr"/>
                </a:tc>
                <a:tc>
                  <a:txBody>
                    <a:bodyPr/>
                    <a:lstStyle/>
                    <a:p>
                      <a:pPr lvl="0">
                        <a:buNone/>
                      </a:pPr>
                      <a:r>
                        <a:rPr lang="de-DE"/>
                        <a:t>26.995</a:t>
                      </a:r>
                    </a:p>
                  </a:txBody>
                  <a:tcPr anchor="ctr"/>
                </a:tc>
                <a:tc>
                  <a:txBody>
                    <a:bodyPr/>
                    <a:lstStyle/>
                    <a:p>
                      <a:pPr lvl="0">
                        <a:buNone/>
                      </a:pPr>
                      <a:r>
                        <a:rPr lang="de-DE" b="1">
                          <a:solidFill>
                            <a:schemeClr val="tx1"/>
                          </a:solidFill>
                        </a:rPr>
                        <a:t>3.582</a:t>
                      </a:r>
                      <a:endParaRPr lang="de-DE"/>
                    </a:p>
                  </a:txBody>
                  <a:tcPr anchor="ctr">
                    <a:solidFill>
                      <a:schemeClr val="bg1">
                        <a:lumMod val="65000"/>
                        <a:lumOff val="35000"/>
                      </a:schemeClr>
                    </a:solidFill>
                  </a:tcPr>
                </a:tc>
                <a:tc>
                  <a:txBody>
                    <a:bodyPr/>
                    <a:lstStyle/>
                    <a:p>
                      <a:pPr lvl="0">
                        <a:buNone/>
                      </a:pPr>
                      <a:r>
                        <a:rPr lang="de-DE"/>
                        <a:t>0.270</a:t>
                      </a:r>
                    </a:p>
                  </a:txBody>
                  <a:tcPr anchor="ctr"/>
                </a:tc>
                <a:tc>
                  <a:txBody>
                    <a:bodyPr/>
                    <a:lstStyle/>
                    <a:p>
                      <a:pPr lvl="0">
                        <a:buNone/>
                      </a:pPr>
                      <a:r>
                        <a:rPr lang="de-DE"/>
                        <a:t>(-9.718, 9.742)</a:t>
                      </a:r>
                    </a:p>
                  </a:txBody>
                  <a:tcPr anchor="ctr"/>
                </a:tc>
                <a:extLst>
                  <a:ext uri="{0D108BD9-81ED-4DB2-BD59-A6C34878D82A}">
                    <a16:rowId xmlns:a16="http://schemas.microsoft.com/office/drawing/2014/main" val="2412324806"/>
                  </a:ext>
                </a:extLst>
              </a:tr>
              <a:tr h="572356">
                <a:tc>
                  <a:txBody>
                    <a:bodyPr/>
                    <a:lstStyle/>
                    <a:p>
                      <a:pPr lvl="0">
                        <a:buNone/>
                      </a:pPr>
                      <a:r>
                        <a:rPr lang="de-DE"/>
                        <a:t>LightGBM</a:t>
                      </a:r>
                      <a:endParaRPr lang="de-DE" err="1"/>
                    </a:p>
                  </a:txBody>
                  <a:tcPr anchor="ctr"/>
                </a:tc>
                <a:tc>
                  <a:txBody>
                    <a:bodyPr/>
                    <a:lstStyle/>
                    <a:p>
                      <a:pPr marL="0" lvl="0" indent="0" algn="l">
                        <a:lnSpc>
                          <a:spcPct val="100000"/>
                        </a:lnSpc>
                        <a:buNone/>
                      </a:pPr>
                      <a:r>
                        <a:rPr lang="de-DE" sz="1800" b="0" i="0" u="none" strike="noStrike" baseline="0" noProof="0">
                          <a:solidFill>
                            <a:srgbClr val="000000"/>
                          </a:solidFill>
                          <a:latin typeface="Franklin Gothic Book"/>
                        </a:rPr>
                        <a:t>133.025</a:t>
                      </a:r>
                      <a:endParaRPr lang="de-DE"/>
                    </a:p>
                  </a:txBody>
                  <a:tcPr anchor="ctr"/>
                </a:tc>
                <a:tc>
                  <a:txBody>
                    <a:bodyPr/>
                    <a:lstStyle/>
                    <a:p>
                      <a:pPr lvl="0">
                        <a:buNone/>
                      </a:pPr>
                      <a:r>
                        <a:rPr lang="de-DE" b="1">
                          <a:solidFill>
                            <a:schemeClr val="tx1"/>
                          </a:solidFill>
                        </a:rPr>
                        <a:t>9.801</a:t>
                      </a:r>
                    </a:p>
                  </a:txBody>
                  <a:tcPr anchor="ctr">
                    <a:solidFill>
                      <a:schemeClr val="bg1">
                        <a:lumMod val="65000"/>
                        <a:lumOff val="35000"/>
                      </a:schemeClr>
                    </a:solidFill>
                  </a:tcPr>
                </a:tc>
                <a:tc>
                  <a:txBody>
                    <a:bodyPr/>
                    <a:lstStyle/>
                    <a:p>
                      <a:pPr lvl="0">
                        <a:buNone/>
                      </a:pPr>
                      <a:r>
                        <a:rPr lang="de-DE"/>
                        <a:t>-2.599</a:t>
                      </a:r>
                    </a:p>
                  </a:txBody>
                  <a:tcPr anchor="ctr"/>
                </a:tc>
                <a:tc>
                  <a:txBody>
                    <a:bodyPr/>
                    <a:lstStyle/>
                    <a:p>
                      <a:pPr lvl="0">
                        <a:buNone/>
                      </a:pPr>
                      <a:r>
                        <a:rPr lang="de-DE"/>
                        <a:t>(9.777; 9.824)</a:t>
                      </a:r>
                    </a:p>
                  </a:txBody>
                  <a:tcPr anchor="ctr"/>
                </a:tc>
                <a:extLst>
                  <a:ext uri="{0D108BD9-81ED-4DB2-BD59-A6C34878D82A}">
                    <a16:rowId xmlns:a16="http://schemas.microsoft.com/office/drawing/2014/main" val="2535665262"/>
                  </a:ext>
                </a:extLst>
              </a:tr>
            </a:tbl>
          </a:graphicData>
        </a:graphic>
      </p:graphicFrame>
    </p:spTree>
    <p:extLst>
      <p:ext uri="{BB962C8B-B14F-4D97-AF65-F5344CB8AC3E}">
        <p14:creationId xmlns:p14="http://schemas.microsoft.com/office/powerpoint/2010/main" val="3699532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D286AB80-9648-E7DA-B000-1538E1E6E572}"/>
              </a:ext>
            </a:extLst>
          </p:cNvPr>
          <p:cNvGraphicFramePr>
            <a:graphicFrameLocks noChangeAspect="1"/>
          </p:cNvGraphicFramePr>
          <p:nvPr>
            <p:custDataLst>
              <p:tags r:id="rId1"/>
            </p:custDataLst>
            <p:extLst>
              <p:ext uri="{D42A27DB-BD31-4B8C-83A1-F6EECF244321}">
                <p14:modId xmlns:p14="http://schemas.microsoft.com/office/powerpoint/2010/main" val="21122251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D286AB80-9648-E7DA-B000-1538E1E6E572}"/>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AEFEF4C5-9FBE-9743-A110-BB3C8B0BC6CB}"/>
              </a:ext>
            </a:extLst>
          </p:cNvPr>
          <p:cNvSpPr>
            <a:spLocks noGrp="1"/>
          </p:cNvSpPr>
          <p:nvPr>
            <p:ph type="body" sz="quarter" idx="13"/>
          </p:nvPr>
        </p:nvSpPr>
        <p:spPr/>
        <p:txBody>
          <a:bodyPr>
            <a:normAutofit/>
          </a:bodyPr>
          <a:lstStyle/>
          <a:p>
            <a:r>
              <a:rPr lang="en-US"/>
              <a:t>Our solution</a:t>
            </a:r>
          </a:p>
        </p:txBody>
      </p:sp>
      <p:sp>
        <p:nvSpPr>
          <p:cNvPr id="4" name="Title 3">
            <a:extLst>
              <a:ext uri="{FF2B5EF4-FFF2-40B4-BE49-F238E27FC236}">
                <a16:creationId xmlns:a16="http://schemas.microsoft.com/office/drawing/2014/main" id="{21ED48AB-EDBA-3E49-B8ED-4F0E672FF8FD}"/>
              </a:ext>
            </a:extLst>
          </p:cNvPr>
          <p:cNvSpPr>
            <a:spLocks noGrp="1"/>
          </p:cNvSpPr>
          <p:nvPr>
            <p:ph type="title"/>
          </p:nvPr>
        </p:nvSpPr>
        <p:spPr/>
        <p:txBody>
          <a:bodyPr vert="horz"/>
          <a:lstStyle/>
          <a:p>
            <a:r>
              <a:rPr lang="en-US">
                <a:solidFill>
                  <a:srgbClr val="7EB53C"/>
                </a:solidFill>
              </a:rPr>
              <a:t>Service Time Dashboard</a:t>
            </a:r>
          </a:p>
        </p:txBody>
      </p:sp>
      <p:pic>
        <p:nvPicPr>
          <p:cNvPr id="8" name="Picture 7">
            <a:extLst>
              <a:ext uri="{FF2B5EF4-FFF2-40B4-BE49-F238E27FC236}">
                <a16:creationId xmlns:a16="http://schemas.microsoft.com/office/drawing/2014/main" id="{CAD0E227-E06F-5A7B-0A59-1543FEA47AEE}"/>
              </a:ext>
            </a:extLst>
          </p:cNvPr>
          <p:cNvPicPr>
            <a:picLocks noChangeAspect="1"/>
          </p:cNvPicPr>
          <p:nvPr/>
        </p:nvPicPr>
        <p:blipFill>
          <a:blip r:embed="rId5"/>
          <a:stretch>
            <a:fillRect/>
          </a:stretch>
        </p:blipFill>
        <p:spPr>
          <a:xfrm>
            <a:off x="2209800" y="1568677"/>
            <a:ext cx="7772400" cy="4441371"/>
          </a:xfrm>
          <a:prstGeom prst="rect">
            <a:avLst/>
          </a:prstGeom>
          <a:ln>
            <a:solidFill>
              <a:schemeClr val="tx1"/>
            </a:solidFill>
          </a:ln>
        </p:spPr>
      </p:pic>
      <p:sp>
        <p:nvSpPr>
          <p:cNvPr id="9" name="Text Placeholder 2">
            <a:extLst>
              <a:ext uri="{FF2B5EF4-FFF2-40B4-BE49-F238E27FC236}">
                <a16:creationId xmlns:a16="http://schemas.microsoft.com/office/drawing/2014/main" id="{552D4963-B0FC-5B3F-6AEF-E7700CCAF345}"/>
              </a:ext>
            </a:extLst>
          </p:cNvPr>
          <p:cNvSpPr>
            <a:spLocks noGrp="1"/>
          </p:cNvSpPr>
          <p:nvPr>
            <p:ph type="body" sz="quarter" idx="14"/>
          </p:nvPr>
        </p:nvSpPr>
        <p:spPr>
          <a:xfrm>
            <a:off x="842491" y="1089024"/>
            <a:ext cx="10511308" cy="360363"/>
          </a:xfrm>
        </p:spPr>
        <p:txBody>
          <a:bodyPr lIns="0" tIns="0" rIns="0" bIns="0" anchor="t">
            <a:noAutofit/>
          </a:bodyPr>
          <a:lstStyle/>
          <a:p>
            <a:r>
              <a:rPr lang="en-US" i="1">
                <a:latin typeface="Franklin Gothic Book"/>
              </a:rPr>
              <a:t>We help the  </a:t>
            </a:r>
            <a:r>
              <a:rPr lang="en-US" i="1" err="1">
                <a:latin typeface="Franklin Gothic Book"/>
              </a:rPr>
              <a:t>Flaschenpost</a:t>
            </a:r>
            <a:r>
              <a:rPr lang="en-US" i="1">
                <a:latin typeface="Franklin Gothic Book"/>
              </a:rPr>
              <a:t> experts by providing them with all information at hand…</a:t>
            </a:r>
          </a:p>
        </p:txBody>
      </p:sp>
    </p:spTree>
    <p:extLst>
      <p:ext uri="{BB962C8B-B14F-4D97-AF65-F5344CB8AC3E}">
        <p14:creationId xmlns:p14="http://schemas.microsoft.com/office/powerpoint/2010/main" val="3018176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04D06E7-2B9D-099D-3912-4DCBE7CCB793}"/>
              </a:ext>
            </a:extLst>
          </p:cNvPr>
          <p:cNvGraphicFramePr>
            <a:graphicFrameLocks noChangeAspect="1"/>
          </p:cNvGraphicFramePr>
          <p:nvPr>
            <p:custDataLst>
              <p:tags r:id="rId1"/>
            </p:custDataLst>
            <p:extLst>
              <p:ext uri="{D42A27DB-BD31-4B8C-83A1-F6EECF244321}">
                <p14:modId xmlns:p14="http://schemas.microsoft.com/office/powerpoint/2010/main" val="313964055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04D06E7-2B9D-099D-3912-4DCBE7CCB79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AEFEF4C5-9FBE-9743-A110-BB3C8B0BC6CB}"/>
              </a:ext>
            </a:extLst>
          </p:cNvPr>
          <p:cNvSpPr>
            <a:spLocks noGrp="1"/>
          </p:cNvSpPr>
          <p:nvPr>
            <p:ph type="body" sz="quarter" idx="13"/>
          </p:nvPr>
        </p:nvSpPr>
        <p:spPr/>
        <p:txBody>
          <a:bodyPr>
            <a:normAutofit/>
          </a:bodyPr>
          <a:lstStyle/>
          <a:p>
            <a:r>
              <a:rPr lang="en-US"/>
              <a:t>Wrap up</a:t>
            </a:r>
          </a:p>
        </p:txBody>
      </p:sp>
      <p:sp>
        <p:nvSpPr>
          <p:cNvPr id="4" name="Title 3">
            <a:extLst>
              <a:ext uri="{FF2B5EF4-FFF2-40B4-BE49-F238E27FC236}">
                <a16:creationId xmlns:a16="http://schemas.microsoft.com/office/drawing/2014/main" id="{21ED48AB-EDBA-3E49-B8ED-4F0E672FF8FD}"/>
              </a:ext>
            </a:extLst>
          </p:cNvPr>
          <p:cNvSpPr>
            <a:spLocks noGrp="1"/>
          </p:cNvSpPr>
          <p:nvPr>
            <p:ph type="title"/>
          </p:nvPr>
        </p:nvSpPr>
        <p:spPr/>
        <p:txBody>
          <a:bodyPr vert="horz"/>
          <a:lstStyle/>
          <a:p>
            <a:r>
              <a:rPr lang="en-US">
                <a:solidFill>
                  <a:srgbClr val="7EB53C"/>
                </a:solidFill>
              </a:rPr>
              <a:t>Next Steps</a:t>
            </a:r>
            <a:endParaRPr lang="de-DE">
              <a:solidFill>
                <a:srgbClr val="7EB53C"/>
              </a:solidFill>
            </a:endParaRPr>
          </a:p>
        </p:txBody>
      </p:sp>
      <p:sp>
        <p:nvSpPr>
          <p:cNvPr id="10" name="TextBox 9">
            <a:extLst>
              <a:ext uri="{FF2B5EF4-FFF2-40B4-BE49-F238E27FC236}">
                <a16:creationId xmlns:a16="http://schemas.microsoft.com/office/drawing/2014/main" id="{274C0E9A-F061-6A41-1B92-4923D0C7AB1A}"/>
              </a:ext>
            </a:extLst>
          </p:cNvPr>
          <p:cNvSpPr txBox="1"/>
          <p:nvPr/>
        </p:nvSpPr>
        <p:spPr>
          <a:xfrm>
            <a:off x="2069992" y="1767542"/>
            <a:ext cx="2480000" cy="707886"/>
          </a:xfrm>
          <a:prstGeom prst="rect">
            <a:avLst/>
          </a:prstGeom>
          <a:noFill/>
        </p:spPr>
        <p:txBody>
          <a:bodyPr wrap="square" lIns="91440" tIns="45720" rIns="91440" bIns="45720" rtlCol="0" anchor="t">
            <a:spAutoFit/>
          </a:bodyPr>
          <a:lstStyle/>
          <a:p>
            <a:pPr algn="ctr"/>
            <a:r>
              <a:rPr lang="en-US" sz="2000" b="1">
                <a:solidFill>
                  <a:srgbClr val="7EB53C"/>
                </a:solidFill>
              </a:rPr>
              <a:t>New Features based on additional Data</a:t>
            </a:r>
          </a:p>
        </p:txBody>
      </p:sp>
      <p:sp>
        <p:nvSpPr>
          <p:cNvPr id="9" name="TextBox 8">
            <a:extLst>
              <a:ext uri="{FF2B5EF4-FFF2-40B4-BE49-F238E27FC236}">
                <a16:creationId xmlns:a16="http://schemas.microsoft.com/office/drawing/2014/main" id="{FAA689BE-27C2-92E1-E4FA-552C68A4768B}"/>
              </a:ext>
            </a:extLst>
          </p:cNvPr>
          <p:cNvSpPr txBox="1"/>
          <p:nvPr/>
        </p:nvSpPr>
        <p:spPr>
          <a:xfrm>
            <a:off x="2032638" y="3030071"/>
            <a:ext cx="2492714" cy="707886"/>
          </a:xfrm>
          <a:prstGeom prst="rect">
            <a:avLst/>
          </a:prstGeom>
          <a:noFill/>
        </p:spPr>
        <p:txBody>
          <a:bodyPr wrap="square" lIns="91440" tIns="45720" rIns="91440" bIns="45720" rtlCol="0" anchor="t">
            <a:spAutoFit/>
          </a:bodyPr>
          <a:lstStyle/>
          <a:p>
            <a:pPr algn="ctr"/>
            <a:r>
              <a:rPr lang="en-US" sz="2000" b="1">
                <a:solidFill>
                  <a:srgbClr val="7EB53C"/>
                </a:solidFill>
              </a:rPr>
              <a:t>Value Analysis of Customers</a:t>
            </a:r>
            <a:endParaRPr lang="de-DE">
              <a:solidFill>
                <a:srgbClr val="7EB53C"/>
              </a:solidFill>
            </a:endParaRPr>
          </a:p>
        </p:txBody>
      </p:sp>
      <p:pic>
        <p:nvPicPr>
          <p:cNvPr id="22" name="Picture 21" descr="A book with a magnifying glass&#10;&#10;Description automatically generated">
            <a:extLst>
              <a:ext uri="{FF2B5EF4-FFF2-40B4-BE49-F238E27FC236}">
                <a16:creationId xmlns:a16="http://schemas.microsoft.com/office/drawing/2014/main" id="{9C80ECC8-9A70-468F-0EEE-FD0C64FBCFCD}"/>
              </a:ext>
            </a:extLst>
          </p:cNvPr>
          <p:cNvPicPr>
            <a:picLocks noChangeAspect="1"/>
          </p:cNvPicPr>
          <p:nvPr/>
        </p:nvPicPr>
        <p:blipFill>
          <a:blip r:embed="rId5"/>
          <a:stretch>
            <a:fillRect/>
          </a:stretch>
        </p:blipFill>
        <p:spPr>
          <a:xfrm>
            <a:off x="833437" y="4143189"/>
            <a:ext cx="1008830" cy="1021978"/>
          </a:xfrm>
          <a:prstGeom prst="rect">
            <a:avLst/>
          </a:prstGeom>
        </p:spPr>
      </p:pic>
      <p:sp>
        <p:nvSpPr>
          <p:cNvPr id="23" name="TextBox 22">
            <a:extLst>
              <a:ext uri="{FF2B5EF4-FFF2-40B4-BE49-F238E27FC236}">
                <a16:creationId xmlns:a16="http://schemas.microsoft.com/office/drawing/2014/main" id="{2C4455EC-9D83-504D-3672-00562A9A8730}"/>
              </a:ext>
            </a:extLst>
          </p:cNvPr>
          <p:cNvSpPr txBox="1"/>
          <p:nvPr/>
        </p:nvSpPr>
        <p:spPr>
          <a:xfrm>
            <a:off x="4707108" y="1767542"/>
            <a:ext cx="6641118" cy="1015663"/>
          </a:xfrm>
          <a:prstGeom prst="rect">
            <a:avLst/>
          </a:prstGeom>
          <a:noFill/>
        </p:spPr>
        <p:txBody>
          <a:bodyPr wrap="square" lIns="91440" tIns="45720" rIns="91440" bIns="45720" rtlCol="0" anchor="t">
            <a:spAutoFit/>
          </a:bodyPr>
          <a:lstStyle/>
          <a:p>
            <a:r>
              <a:rPr lang="en-US" sz="2000"/>
              <a:t>Integrate additional or external data (e.g., weather, traffic) to derive novel features that boost model performance.</a:t>
            </a:r>
            <a:endParaRPr lang="de-DE"/>
          </a:p>
          <a:p>
            <a:endParaRPr lang="en-US" sz="2000"/>
          </a:p>
        </p:txBody>
      </p:sp>
      <p:sp>
        <p:nvSpPr>
          <p:cNvPr id="24" name="TextBox 23">
            <a:extLst>
              <a:ext uri="{FF2B5EF4-FFF2-40B4-BE49-F238E27FC236}">
                <a16:creationId xmlns:a16="http://schemas.microsoft.com/office/drawing/2014/main" id="{912BE7CE-BDB5-9C1C-AA32-F144E3F887B7}"/>
              </a:ext>
            </a:extLst>
          </p:cNvPr>
          <p:cNvSpPr txBox="1"/>
          <p:nvPr/>
        </p:nvSpPr>
        <p:spPr>
          <a:xfrm>
            <a:off x="4709458" y="3030071"/>
            <a:ext cx="663537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rgbClr val="FFFFFF"/>
                </a:solidFill>
                <a:ea typeface="+mn-lt"/>
                <a:cs typeface="Segoe UI"/>
              </a:rPr>
              <a:t>Quantify customer value by analyzing historical behaviors to drive targeted retention strategies.</a:t>
            </a:r>
            <a:endParaRPr lang="de-DE"/>
          </a:p>
        </p:txBody>
      </p:sp>
      <p:sp>
        <p:nvSpPr>
          <p:cNvPr id="25" name="TextBox 24">
            <a:extLst>
              <a:ext uri="{FF2B5EF4-FFF2-40B4-BE49-F238E27FC236}">
                <a16:creationId xmlns:a16="http://schemas.microsoft.com/office/drawing/2014/main" id="{A6B18FB0-5CAD-84E2-E544-9B2A17DD9C2A}"/>
              </a:ext>
            </a:extLst>
          </p:cNvPr>
          <p:cNvSpPr txBox="1"/>
          <p:nvPr/>
        </p:nvSpPr>
        <p:spPr>
          <a:xfrm>
            <a:off x="4707108" y="4295108"/>
            <a:ext cx="6650359" cy="1015663"/>
          </a:xfrm>
          <a:prstGeom prst="rect">
            <a:avLst/>
          </a:prstGeom>
          <a:noFill/>
        </p:spPr>
        <p:txBody>
          <a:bodyPr wrap="square" lIns="91440" tIns="45720" rIns="91440" bIns="45720" rtlCol="0" anchor="t">
            <a:spAutoFit/>
          </a:bodyPr>
          <a:lstStyle/>
          <a:p>
            <a:r>
              <a:rPr lang="en-US" sz="2000">
                <a:ea typeface="+mn-lt"/>
                <a:cs typeface="+mn-lt"/>
              </a:rPr>
              <a:t>Identify unusual driver performance through advanced anomaly detection to mitigate risks.</a:t>
            </a:r>
            <a:endParaRPr lang="de-DE"/>
          </a:p>
          <a:p>
            <a:endParaRPr lang="en-US" sz="2000"/>
          </a:p>
        </p:txBody>
      </p:sp>
      <p:sp>
        <p:nvSpPr>
          <p:cNvPr id="2" name="TextBox 8">
            <a:extLst>
              <a:ext uri="{FF2B5EF4-FFF2-40B4-BE49-F238E27FC236}">
                <a16:creationId xmlns:a16="http://schemas.microsoft.com/office/drawing/2014/main" id="{28E969BD-E373-04CC-F0E0-4F8D7AEF0259}"/>
              </a:ext>
            </a:extLst>
          </p:cNvPr>
          <p:cNvSpPr txBox="1"/>
          <p:nvPr/>
        </p:nvSpPr>
        <p:spPr>
          <a:xfrm>
            <a:off x="2032638" y="4292489"/>
            <a:ext cx="2492714" cy="707886"/>
          </a:xfrm>
          <a:prstGeom prst="rect">
            <a:avLst/>
          </a:prstGeom>
          <a:noFill/>
        </p:spPr>
        <p:txBody>
          <a:bodyPr wrap="square" lIns="91440" tIns="45720" rIns="91440" bIns="45720" rtlCol="0" anchor="t">
            <a:spAutoFit/>
          </a:bodyPr>
          <a:lstStyle/>
          <a:p>
            <a:pPr algn="ctr"/>
            <a:r>
              <a:rPr lang="en-US" sz="2000" b="1">
                <a:solidFill>
                  <a:srgbClr val="7EB53C"/>
                </a:solidFill>
              </a:rPr>
              <a:t>Anomaly Detection of Drivers</a:t>
            </a:r>
          </a:p>
        </p:txBody>
      </p:sp>
      <p:pic>
        <p:nvPicPr>
          <p:cNvPr id="7" name="Grafik 6" descr="Ein Bild, das Zahnrad, Metallwaren, Transport, Rad enthält.&#10;&#10;KI-generierte Inhalte können fehlerhaft sein.">
            <a:extLst>
              <a:ext uri="{FF2B5EF4-FFF2-40B4-BE49-F238E27FC236}">
                <a16:creationId xmlns:a16="http://schemas.microsoft.com/office/drawing/2014/main" id="{02BD0377-E6FA-F772-C0BB-E7C679D8078B}"/>
              </a:ext>
            </a:extLst>
          </p:cNvPr>
          <p:cNvPicPr>
            <a:picLocks noChangeAspect="1"/>
          </p:cNvPicPr>
          <p:nvPr/>
        </p:nvPicPr>
        <p:blipFill>
          <a:blip r:embed="rId6"/>
          <a:stretch>
            <a:fillRect/>
          </a:stretch>
        </p:blipFill>
        <p:spPr>
          <a:xfrm>
            <a:off x="882555" y="1621809"/>
            <a:ext cx="1146413" cy="1157786"/>
          </a:xfrm>
          <a:prstGeom prst="rect">
            <a:avLst/>
          </a:prstGeom>
        </p:spPr>
      </p:pic>
      <p:pic>
        <p:nvPicPr>
          <p:cNvPr id="12" name="Grafik 11" descr="Ein Bild, das Grafiken, Clipart, Symbol, Grafikdesign enthält.&#10;&#10;KI-generierte Inhalte können fehlerhaft sein.">
            <a:extLst>
              <a:ext uri="{FF2B5EF4-FFF2-40B4-BE49-F238E27FC236}">
                <a16:creationId xmlns:a16="http://schemas.microsoft.com/office/drawing/2014/main" id="{38CDA64E-5F73-87FF-1A82-146630A4A13B}"/>
              </a:ext>
            </a:extLst>
          </p:cNvPr>
          <p:cNvPicPr>
            <a:picLocks noChangeAspect="1"/>
          </p:cNvPicPr>
          <p:nvPr/>
        </p:nvPicPr>
        <p:blipFill>
          <a:blip r:embed="rId7"/>
          <a:stretch>
            <a:fillRect/>
          </a:stretch>
        </p:blipFill>
        <p:spPr>
          <a:xfrm>
            <a:off x="831376" y="2906973"/>
            <a:ext cx="1072487" cy="1044054"/>
          </a:xfrm>
          <a:prstGeom prst="rect">
            <a:avLst/>
          </a:prstGeom>
        </p:spPr>
      </p:pic>
    </p:spTree>
    <p:extLst>
      <p:ext uri="{BB962C8B-B14F-4D97-AF65-F5344CB8AC3E}">
        <p14:creationId xmlns:p14="http://schemas.microsoft.com/office/powerpoint/2010/main" val="2063197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4" grpId="0"/>
      <p:bldP spid="25"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e 4">
            <a:extLst>
              <a:ext uri="{FF2B5EF4-FFF2-40B4-BE49-F238E27FC236}">
                <a16:creationId xmlns:a16="http://schemas.microsoft.com/office/drawing/2014/main" id="{203D6055-A982-2C3D-BA75-CA2E79708EE0}"/>
              </a:ext>
            </a:extLst>
          </p:cNvPr>
          <p:cNvSpPr/>
          <p:nvPr/>
        </p:nvSpPr>
        <p:spPr>
          <a:xfrm>
            <a:off x="1261993" y="2027977"/>
            <a:ext cx="2257260" cy="1950008"/>
          </a:xfrm>
          <a:prstGeom prst="ellipse">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2"/>
              </a:solidFill>
            </a:endParaRPr>
          </a:p>
        </p:txBody>
      </p:sp>
      <p:pic>
        <p:nvPicPr>
          <p:cNvPr id="10" name="Picture 9">
            <a:extLst>
              <a:ext uri="{FF2B5EF4-FFF2-40B4-BE49-F238E27FC236}">
                <a16:creationId xmlns:a16="http://schemas.microsoft.com/office/drawing/2014/main" id="{7650B293-B931-0B9C-25F8-C1ECEE46BA39}"/>
              </a:ext>
            </a:extLst>
          </p:cNvPr>
          <p:cNvPicPr>
            <a:picLocks noChangeAspect="1"/>
          </p:cNvPicPr>
          <p:nvPr/>
        </p:nvPicPr>
        <p:blipFill>
          <a:blip r:embed="rId3">
            <a:extLst>
              <a:ext uri="{28A0092B-C50C-407E-A947-70E740481C1C}">
                <a14:useLocalDpi xmlns:a14="http://schemas.microsoft.com/office/drawing/2010/main" val="0"/>
              </a:ext>
            </a:extLst>
          </a:blip>
          <a:srcRect l="2937" t="25664" r="6940" b="5392"/>
          <a:stretch/>
        </p:blipFill>
        <p:spPr>
          <a:xfrm>
            <a:off x="1286880" y="1867564"/>
            <a:ext cx="2230040" cy="2274556"/>
          </a:xfrm>
          <a:prstGeom prst="ellipse">
            <a:avLst/>
          </a:prstGeom>
          <a:ln>
            <a:noFill/>
          </a:ln>
        </p:spPr>
      </p:pic>
      <p:sp>
        <p:nvSpPr>
          <p:cNvPr id="2" name="Titel 1">
            <a:extLst>
              <a:ext uri="{FF2B5EF4-FFF2-40B4-BE49-F238E27FC236}">
                <a16:creationId xmlns:a16="http://schemas.microsoft.com/office/drawing/2014/main" id="{6BFB70E5-8952-46A4-A649-A45B5B80C061}"/>
              </a:ext>
            </a:extLst>
          </p:cNvPr>
          <p:cNvSpPr>
            <a:spLocks noGrp="1"/>
          </p:cNvSpPr>
          <p:nvPr>
            <p:ph type="title"/>
          </p:nvPr>
        </p:nvSpPr>
        <p:spPr/>
        <p:txBody>
          <a:bodyPr/>
          <a:lstStyle/>
          <a:p>
            <a:r>
              <a:rPr lang="de-DE" err="1">
                <a:solidFill>
                  <a:srgbClr val="7EB53C"/>
                </a:solidFill>
              </a:rPr>
              <a:t>Our</a:t>
            </a:r>
            <a:r>
              <a:rPr lang="de-DE">
                <a:solidFill>
                  <a:srgbClr val="7EB53C"/>
                </a:solidFill>
              </a:rPr>
              <a:t> Team</a:t>
            </a:r>
            <a:endParaRPr lang="en-US">
              <a:solidFill>
                <a:srgbClr val="7EB53C"/>
              </a:solidFill>
            </a:endParaRPr>
          </a:p>
        </p:txBody>
      </p:sp>
      <p:sp>
        <p:nvSpPr>
          <p:cNvPr id="12" name="Textfeld 10">
            <a:extLst>
              <a:ext uri="{FF2B5EF4-FFF2-40B4-BE49-F238E27FC236}">
                <a16:creationId xmlns:a16="http://schemas.microsoft.com/office/drawing/2014/main" id="{3FE63473-7CCF-403A-81D0-1E72DFE8F264}"/>
              </a:ext>
            </a:extLst>
          </p:cNvPr>
          <p:cNvSpPr txBox="1"/>
          <p:nvPr/>
        </p:nvSpPr>
        <p:spPr>
          <a:xfrm>
            <a:off x="1286657" y="4179872"/>
            <a:ext cx="2219588" cy="628787"/>
          </a:xfrm>
          <a:prstGeom prst="rect">
            <a:avLst/>
          </a:prstGeom>
          <a:noFill/>
        </p:spPr>
        <p:txBody>
          <a:bodyPr wrap="square" lIns="74066" tIns="37033" rIns="74066" bIns="37033" rtlCol="0" anchor="t">
            <a:spAutoFit/>
          </a:bodyPr>
          <a:lstStyle/>
          <a:p>
            <a:pPr marL="0" marR="0" lvl="0" indent="0" algn="ctr" defTabSz="914400">
              <a:lnSpc>
                <a:spcPct val="100000"/>
              </a:lnSpc>
              <a:spcBef>
                <a:spcPts val="0"/>
              </a:spcBef>
              <a:spcAft>
                <a:spcPts val="0"/>
              </a:spcAft>
              <a:buNone/>
              <a:tabLst/>
              <a:defRPr/>
            </a:pPr>
            <a:r>
              <a:rPr lang="de-DE" b="1">
                <a:solidFill>
                  <a:srgbClr val="7EB53C"/>
                </a:solidFill>
                <a:latin typeface="Franklin Gothic Book" panose="020B0503020102020204"/>
              </a:rPr>
              <a:t>Simon </a:t>
            </a:r>
            <a:br>
              <a:rPr lang="de-DE" b="1">
                <a:solidFill>
                  <a:srgbClr val="7EB53C"/>
                </a:solidFill>
                <a:latin typeface="Franklin Gothic Book" panose="020B0503020102020204"/>
              </a:rPr>
            </a:br>
            <a:r>
              <a:rPr lang="de-DE" b="1">
                <a:solidFill>
                  <a:srgbClr val="7EB53C"/>
                </a:solidFill>
                <a:latin typeface="Franklin Gothic Book" panose="020B0503020102020204"/>
              </a:rPr>
              <a:t>Schumacher</a:t>
            </a:r>
            <a:endParaRPr lang="de-DE" b="1" i="0" u="none" strike="noStrike" kern="1200" cap="none" spc="0" normalizeH="0" baseline="0" noProof="0">
              <a:ln>
                <a:noFill/>
              </a:ln>
              <a:solidFill>
                <a:srgbClr val="7EB53C"/>
              </a:solidFill>
              <a:effectLst/>
              <a:uLnTx/>
              <a:uFillTx/>
              <a:latin typeface="Franklin Gothic Book" panose="020B0503020102020204"/>
            </a:endParaRPr>
          </a:p>
        </p:txBody>
      </p:sp>
      <p:pic>
        <p:nvPicPr>
          <p:cNvPr id="20" name="Picture 19">
            <a:extLst>
              <a:ext uri="{FF2B5EF4-FFF2-40B4-BE49-F238E27FC236}">
                <a16:creationId xmlns:a16="http://schemas.microsoft.com/office/drawing/2014/main" id="{114CBBA1-0C80-424F-A74D-24A88CFC64DE}"/>
              </a:ext>
            </a:extLst>
          </p:cNvPr>
          <p:cNvPicPr>
            <a:picLocks noChangeAspect="1"/>
          </p:cNvPicPr>
          <p:nvPr/>
        </p:nvPicPr>
        <p:blipFill rotWithShape="1">
          <a:blip r:embed="rId4">
            <a:extLst>
              <a:ext uri="{28A0092B-C50C-407E-A947-70E740481C1C}">
                <a14:useLocalDpi xmlns:a14="http://schemas.microsoft.com/office/drawing/2010/main" val="0"/>
              </a:ext>
            </a:extLst>
          </a:blip>
          <a:srcRect l="209" t="1835" r="-209" b="15731"/>
          <a:stretch/>
        </p:blipFill>
        <p:spPr>
          <a:xfrm>
            <a:off x="3654405" y="1868741"/>
            <a:ext cx="2223232" cy="2257260"/>
          </a:xfrm>
          <a:prstGeom prst="ellipse">
            <a:avLst/>
          </a:prstGeom>
          <a:ln>
            <a:noFill/>
          </a:ln>
        </p:spPr>
      </p:pic>
      <p:pic>
        <p:nvPicPr>
          <p:cNvPr id="16" name="Picture 15">
            <a:extLst>
              <a:ext uri="{FF2B5EF4-FFF2-40B4-BE49-F238E27FC236}">
                <a16:creationId xmlns:a16="http://schemas.microsoft.com/office/drawing/2014/main" id="{1463127B-EAE7-E065-865D-D93BDEED4F96}"/>
              </a:ext>
            </a:extLst>
          </p:cNvPr>
          <p:cNvPicPr>
            <a:picLocks noChangeAspect="1"/>
          </p:cNvPicPr>
          <p:nvPr/>
        </p:nvPicPr>
        <p:blipFill rotWithShape="1">
          <a:blip r:embed="rId5">
            <a:extLst>
              <a:ext uri="{28A0092B-C50C-407E-A947-70E740481C1C}">
                <a14:useLocalDpi xmlns:a14="http://schemas.microsoft.com/office/drawing/2010/main" val="0"/>
              </a:ext>
            </a:extLst>
          </a:blip>
          <a:srcRect l="45281" t="17325" r="15072" b="21163"/>
          <a:stretch/>
        </p:blipFill>
        <p:spPr>
          <a:xfrm>
            <a:off x="8707242" y="1883506"/>
            <a:ext cx="2053361" cy="2122095"/>
          </a:xfrm>
          <a:prstGeom prst="ellipse">
            <a:avLst/>
          </a:prstGeom>
          <a:ln>
            <a:noFill/>
          </a:ln>
        </p:spPr>
      </p:pic>
      <p:sp>
        <p:nvSpPr>
          <p:cNvPr id="7" name="Textfeld 10">
            <a:extLst>
              <a:ext uri="{FF2B5EF4-FFF2-40B4-BE49-F238E27FC236}">
                <a16:creationId xmlns:a16="http://schemas.microsoft.com/office/drawing/2014/main" id="{F04D5913-05EB-9A93-E5B0-A423F92A4D7E}"/>
              </a:ext>
            </a:extLst>
          </p:cNvPr>
          <p:cNvSpPr txBox="1"/>
          <p:nvPr/>
        </p:nvSpPr>
        <p:spPr>
          <a:xfrm>
            <a:off x="3658108" y="4179872"/>
            <a:ext cx="2219588" cy="628786"/>
          </a:xfrm>
          <a:prstGeom prst="rect">
            <a:avLst/>
          </a:prstGeom>
          <a:noFill/>
        </p:spPr>
        <p:txBody>
          <a:bodyPr wrap="square" lIns="74066" tIns="37033" rIns="74066" bIns="37033" rtlCol="0" anchor="t">
            <a:spAutoFit/>
          </a:bodyPr>
          <a:lstStyle/>
          <a:p>
            <a:pPr algn="ctr">
              <a:defRPr/>
            </a:pPr>
            <a:r>
              <a:rPr lang="de-DE" b="1">
                <a:solidFill>
                  <a:srgbClr val="7EB53C"/>
                </a:solidFill>
                <a:latin typeface="Franklin Gothic Book" panose="020B0503020102020204"/>
              </a:rPr>
              <a:t>Emil </a:t>
            </a:r>
            <a:br>
              <a:rPr lang="de-DE" b="1">
                <a:latin typeface="Franklin Gothic Book" panose="020B0503020102020204"/>
              </a:rPr>
            </a:br>
            <a:r>
              <a:rPr lang="de-DE" b="1" err="1">
                <a:solidFill>
                  <a:srgbClr val="7EB53C"/>
                </a:solidFill>
                <a:latin typeface="Franklin Gothic Book" panose="020B0503020102020204"/>
              </a:rPr>
              <a:t>Schallwig</a:t>
            </a:r>
            <a:endParaRPr lang="de-DE" b="1" i="0" u="none" strike="noStrike" kern="1200" cap="none" spc="0" normalizeH="0" baseline="0" noProof="0" err="1">
              <a:ln>
                <a:noFill/>
              </a:ln>
              <a:solidFill>
                <a:srgbClr val="7EB53C"/>
              </a:solidFill>
              <a:effectLst/>
              <a:uLnTx/>
              <a:uFillTx/>
              <a:latin typeface="Franklin Gothic Book" panose="020B0503020102020204"/>
            </a:endParaRPr>
          </a:p>
        </p:txBody>
      </p:sp>
      <p:sp>
        <p:nvSpPr>
          <p:cNvPr id="13" name="Textfeld 10">
            <a:extLst>
              <a:ext uri="{FF2B5EF4-FFF2-40B4-BE49-F238E27FC236}">
                <a16:creationId xmlns:a16="http://schemas.microsoft.com/office/drawing/2014/main" id="{AF88D41C-5147-F73F-BB29-81BCA9D771D5}"/>
              </a:ext>
            </a:extLst>
          </p:cNvPr>
          <p:cNvSpPr txBox="1"/>
          <p:nvPr/>
        </p:nvSpPr>
        <p:spPr>
          <a:xfrm>
            <a:off x="6160755" y="4179871"/>
            <a:ext cx="2219588" cy="628786"/>
          </a:xfrm>
          <a:prstGeom prst="rect">
            <a:avLst/>
          </a:prstGeom>
          <a:noFill/>
        </p:spPr>
        <p:txBody>
          <a:bodyPr wrap="square" lIns="74066" tIns="37033" rIns="74066" bIns="37033" rtlCol="0" anchor="t">
            <a:spAutoFit/>
          </a:bodyPr>
          <a:lstStyle/>
          <a:p>
            <a:pPr marL="0" marR="0" lvl="0" indent="0" algn="ctr" defTabSz="914400">
              <a:lnSpc>
                <a:spcPct val="100000"/>
              </a:lnSpc>
              <a:spcBef>
                <a:spcPts val="0"/>
              </a:spcBef>
              <a:spcAft>
                <a:spcPts val="0"/>
              </a:spcAft>
              <a:buNone/>
              <a:tabLst/>
              <a:defRPr/>
            </a:pPr>
            <a:r>
              <a:rPr lang="de-DE" b="1">
                <a:solidFill>
                  <a:srgbClr val="7EB53C"/>
                </a:solidFill>
                <a:latin typeface="Franklin Gothic Book" panose="020B0503020102020204"/>
              </a:rPr>
              <a:t>Paul</a:t>
            </a:r>
          </a:p>
          <a:p>
            <a:pPr marL="0" marR="0" lvl="0" indent="0" algn="ctr" defTabSz="914400">
              <a:lnSpc>
                <a:spcPct val="100000"/>
              </a:lnSpc>
              <a:spcBef>
                <a:spcPts val="0"/>
              </a:spcBef>
              <a:spcAft>
                <a:spcPts val="0"/>
              </a:spcAft>
              <a:buClrTx/>
              <a:buSzTx/>
              <a:buFontTx/>
              <a:buNone/>
              <a:tabLst/>
              <a:defRPr/>
            </a:pPr>
            <a:r>
              <a:rPr lang="de-DE" b="1">
                <a:solidFill>
                  <a:srgbClr val="7EB53C"/>
                </a:solidFill>
                <a:latin typeface="Franklin Gothic Book" panose="020B0503020102020204"/>
              </a:rPr>
              <a:t>König</a:t>
            </a:r>
            <a:endParaRPr lang="de-DE" b="1" i="0" u="none" strike="noStrike" kern="1200" cap="none" spc="0" normalizeH="0" baseline="0" noProof="0">
              <a:ln>
                <a:noFill/>
              </a:ln>
              <a:solidFill>
                <a:srgbClr val="7EB53C"/>
              </a:solidFill>
              <a:effectLst/>
              <a:uLnTx/>
              <a:uFillTx/>
              <a:latin typeface="Franklin Gothic Book" panose="020B0503020102020204"/>
            </a:endParaRPr>
          </a:p>
        </p:txBody>
      </p:sp>
      <p:sp>
        <p:nvSpPr>
          <p:cNvPr id="17" name="Textfeld 10">
            <a:extLst>
              <a:ext uri="{FF2B5EF4-FFF2-40B4-BE49-F238E27FC236}">
                <a16:creationId xmlns:a16="http://schemas.microsoft.com/office/drawing/2014/main" id="{2CD52D84-7450-6140-5FB8-B3443685AD76}"/>
              </a:ext>
            </a:extLst>
          </p:cNvPr>
          <p:cNvSpPr txBox="1"/>
          <p:nvPr/>
        </p:nvSpPr>
        <p:spPr>
          <a:xfrm>
            <a:off x="8536307" y="4179871"/>
            <a:ext cx="2219588" cy="628786"/>
          </a:xfrm>
          <a:prstGeom prst="rect">
            <a:avLst/>
          </a:prstGeom>
          <a:noFill/>
        </p:spPr>
        <p:txBody>
          <a:bodyPr wrap="square" lIns="74066" tIns="37033" rIns="74066" bIns="37033" rtlCol="0" anchor="t">
            <a:spAutoFit/>
          </a:bodyPr>
          <a:lstStyle/>
          <a:p>
            <a:pPr marL="0" marR="0" lvl="0" indent="0" algn="ctr" defTabSz="914400">
              <a:lnSpc>
                <a:spcPct val="100000"/>
              </a:lnSpc>
              <a:spcBef>
                <a:spcPts val="0"/>
              </a:spcBef>
              <a:spcAft>
                <a:spcPts val="0"/>
              </a:spcAft>
              <a:buNone/>
              <a:tabLst/>
              <a:defRPr/>
            </a:pPr>
            <a:r>
              <a:rPr lang="de-DE" b="1">
                <a:solidFill>
                  <a:srgbClr val="7EB53C"/>
                </a:solidFill>
                <a:latin typeface="Franklin Gothic Book" panose="020B0503020102020204"/>
              </a:rPr>
              <a:t>Elise </a:t>
            </a:r>
            <a:br>
              <a:rPr lang="de-DE" b="1">
                <a:solidFill>
                  <a:srgbClr val="7EB53C"/>
                </a:solidFill>
                <a:latin typeface="Franklin Gothic Book" panose="020B0503020102020204"/>
              </a:rPr>
            </a:br>
            <a:r>
              <a:rPr lang="de-DE" b="1">
                <a:solidFill>
                  <a:srgbClr val="7EB53C"/>
                </a:solidFill>
                <a:latin typeface="Franklin Gothic Book" panose="020B0503020102020204"/>
              </a:rPr>
              <a:t>Wolf</a:t>
            </a:r>
            <a:endParaRPr lang="de-DE" b="1" i="0" u="none" strike="noStrike" kern="1200" cap="none" spc="0" normalizeH="0" baseline="0" noProof="0">
              <a:ln>
                <a:noFill/>
              </a:ln>
              <a:solidFill>
                <a:srgbClr val="7EB53C"/>
              </a:solidFill>
              <a:effectLst/>
              <a:uLnTx/>
              <a:uFillTx/>
              <a:latin typeface="Franklin Gothic Book" panose="020B0503020102020204"/>
            </a:endParaRPr>
          </a:p>
        </p:txBody>
      </p:sp>
      <p:pic>
        <p:nvPicPr>
          <p:cNvPr id="21" name="Picture 20" descr="A person in a suit and glasses&#10;&#10;Description automatically generated">
            <a:extLst>
              <a:ext uri="{FF2B5EF4-FFF2-40B4-BE49-F238E27FC236}">
                <a16:creationId xmlns:a16="http://schemas.microsoft.com/office/drawing/2014/main" id="{A930E267-1AE0-32C6-5F89-0777DF431EC2}"/>
              </a:ext>
            </a:extLst>
          </p:cNvPr>
          <p:cNvPicPr>
            <a:picLocks noChangeAspect="1"/>
          </p:cNvPicPr>
          <p:nvPr/>
        </p:nvPicPr>
        <p:blipFill>
          <a:blip r:embed="rId6"/>
          <a:stretch>
            <a:fillRect/>
          </a:stretch>
        </p:blipFill>
        <p:spPr>
          <a:xfrm>
            <a:off x="6158842" y="1900978"/>
            <a:ext cx="2223016" cy="2222668"/>
          </a:xfrm>
          <a:prstGeom prst="ellipse">
            <a:avLst/>
          </a:prstGeom>
          <a:ln>
            <a:noFill/>
          </a:ln>
        </p:spPr>
      </p:pic>
      <p:sp>
        <p:nvSpPr>
          <p:cNvPr id="3" name="Textfeld 2">
            <a:extLst>
              <a:ext uri="{FF2B5EF4-FFF2-40B4-BE49-F238E27FC236}">
                <a16:creationId xmlns:a16="http://schemas.microsoft.com/office/drawing/2014/main" id="{DE87876A-0FAB-D9C5-FA1D-3E4814CC08BD}"/>
              </a:ext>
            </a:extLst>
          </p:cNvPr>
          <p:cNvSpPr txBox="1"/>
          <p:nvPr/>
        </p:nvSpPr>
        <p:spPr>
          <a:xfrm>
            <a:off x="1271417" y="5770763"/>
            <a:ext cx="9754950" cy="400110"/>
          </a:xfrm>
          <a:prstGeom prst="rect">
            <a:avLst/>
          </a:prstGeom>
          <a:noFill/>
        </p:spPr>
        <p:txBody>
          <a:bodyPr wrap="square" lIns="91440" tIns="45720" rIns="91440" bIns="45720" rtlCol="0" anchor="t">
            <a:spAutoFit/>
          </a:bodyPr>
          <a:lstStyle/>
          <a:p>
            <a:pPr algn="ctr"/>
            <a:r>
              <a:rPr lang="en-US" sz="2000">
                <a:solidFill>
                  <a:srgbClr val="7EB53C"/>
                </a:solidFill>
              </a:rPr>
              <a:t>Making sure you get your groceries on time!</a:t>
            </a:r>
            <a:endParaRPr lang="de-DE"/>
          </a:p>
        </p:txBody>
      </p:sp>
    </p:spTree>
    <p:extLst>
      <p:ext uri="{BB962C8B-B14F-4D97-AF65-F5344CB8AC3E}">
        <p14:creationId xmlns:p14="http://schemas.microsoft.com/office/powerpoint/2010/main" val="2091617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56D7865A-2E45-F63A-B1DF-BB86B1C6A945}"/>
              </a:ext>
            </a:extLst>
          </p:cNvPr>
          <p:cNvGraphicFramePr>
            <a:graphicFrameLocks noChangeAspect="1"/>
          </p:cNvGraphicFramePr>
          <p:nvPr>
            <p:custDataLst>
              <p:tags r:id="rId1"/>
            </p:custDataLst>
            <p:extLst>
              <p:ext uri="{D42A27DB-BD31-4B8C-83A1-F6EECF244321}">
                <p14:modId xmlns:p14="http://schemas.microsoft.com/office/powerpoint/2010/main" val="311471062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6" name="think-cell data - do not delete" hidden="1">
                        <a:extLst>
                          <a:ext uri="{FF2B5EF4-FFF2-40B4-BE49-F238E27FC236}">
                            <a16:creationId xmlns:a16="http://schemas.microsoft.com/office/drawing/2014/main" id="{56D7865A-2E45-F63A-B1DF-BB86B1C6A94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1EB5BC8B-4139-B400-926C-35C66B1957D6}"/>
              </a:ext>
            </a:extLst>
          </p:cNvPr>
          <p:cNvSpPr>
            <a:spLocks noGrp="1"/>
          </p:cNvSpPr>
          <p:nvPr>
            <p:ph type="body" sz="quarter" idx="10"/>
          </p:nvPr>
        </p:nvSpPr>
        <p:spPr/>
        <p:txBody>
          <a:bodyPr lIns="91440" tIns="45720" rIns="91440" bIns="45720" anchor="t">
            <a:normAutofit lnSpcReduction="10000"/>
          </a:bodyPr>
          <a:lstStyle/>
          <a:p>
            <a:r>
              <a:rPr lang="en-US">
                <a:latin typeface="Franklin Gothic Book"/>
              </a:rPr>
              <a:t>Challenge</a:t>
            </a:r>
          </a:p>
        </p:txBody>
      </p:sp>
      <p:sp>
        <p:nvSpPr>
          <p:cNvPr id="19" name="Text Placeholder 18">
            <a:extLst>
              <a:ext uri="{FF2B5EF4-FFF2-40B4-BE49-F238E27FC236}">
                <a16:creationId xmlns:a16="http://schemas.microsoft.com/office/drawing/2014/main" id="{F87F61F3-77E3-23EF-31ED-29226ACFFA44}"/>
              </a:ext>
            </a:extLst>
          </p:cNvPr>
          <p:cNvSpPr>
            <a:spLocks noGrp="1"/>
          </p:cNvSpPr>
          <p:nvPr>
            <p:ph type="body" sz="quarter" idx="11"/>
          </p:nvPr>
        </p:nvSpPr>
        <p:spPr/>
        <p:txBody>
          <a:bodyPr lIns="91440" tIns="45720" rIns="91440" bIns="45720" anchor="t">
            <a:normAutofit lnSpcReduction="10000"/>
          </a:bodyPr>
          <a:lstStyle/>
          <a:p>
            <a:r>
              <a:rPr lang="en-US">
                <a:solidFill>
                  <a:schemeClr val="tx1"/>
                </a:solidFill>
                <a:latin typeface="Franklin Gothic Book"/>
              </a:rPr>
              <a:t>Approach</a:t>
            </a:r>
            <a:endParaRPr lang="en-US">
              <a:solidFill>
                <a:schemeClr val="tx1"/>
              </a:solidFill>
            </a:endParaRPr>
          </a:p>
        </p:txBody>
      </p:sp>
      <p:sp>
        <p:nvSpPr>
          <p:cNvPr id="20" name="Text Placeholder 19">
            <a:extLst>
              <a:ext uri="{FF2B5EF4-FFF2-40B4-BE49-F238E27FC236}">
                <a16:creationId xmlns:a16="http://schemas.microsoft.com/office/drawing/2014/main" id="{A7B56AE4-346E-B285-4527-381FA373519C}"/>
              </a:ext>
            </a:extLst>
          </p:cNvPr>
          <p:cNvSpPr>
            <a:spLocks noGrp="1"/>
          </p:cNvSpPr>
          <p:nvPr>
            <p:ph type="body" sz="quarter" idx="12"/>
          </p:nvPr>
        </p:nvSpPr>
        <p:spPr/>
        <p:txBody>
          <a:bodyPr lIns="91440" tIns="45720" rIns="91440" bIns="45720" anchor="t">
            <a:normAutofit lnSpcReduction="10000"/>
          </a:bodyPr>
          <a:lstStyle/>
          <a:p>
            <a:r>
              <a:rPr lang="en-US">
                <a:latin typeface="Franklin Gothic Book"/>
              </a:rPr>
              <a:t>Our Solution</a:t>
            </a:r>
            <a:endParaRPr lang="de-DE"/>
          </a:p>
        </p:txBody>
      </p:sp>
      <p:sp>
        <p:nvSpPr>
          <p:cNvPr id="3" name="Titel 2">
            <a:extLst>
              <a:ext uri="{FF2B5EF4-FFF2-40B4-BE49-F238E27FC236}">
                <a16:creationId xmlns:a16="http://schemas.microsoft.com/office/drawing/2014/main" id="{298CB265-D189-4921-8855-D0870BA627AB}"/>
              </a:ext>
            </a:extLst>
          </p:cNvPr>
          <p:cNvSpPr>
            <a:spLocks noGrp="1"/>
          </p:cNvSpPr>
          <p:nvPr>
            <p:ph type="title"/>
          </p:nvPr>
        </p:nvSpPr>
        <p:spPr/>
        <p:txBody>
          <a:bodyPr vert="horz"/>
          <a:lstStyle/>
          <a:p>
            <a:r>
              <a:rPr lang="de-DE"/>
              <a:t>Agenda</a:t>
            </a:r>
          </a:p>
        </p:txBody>
      </p:sp>
    </p:spTree>
    <p:extLst>
      <p:ext uri="{BB962C8B-B14F-4D97-AF65-F5344CB8AC3E}">
        <p14:creationId xmlns:p14="http://schemas.microsoft.com/office/powerpoint/2010/main" val="2910846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847F8425-32EF-FD41-157E-EB76149D1CC2}"/>
              </a:ext>
            </a:extLst>
          </p:cNvPr>
          <p:cNvSpPr>
            <a:spLocks noGrp="1"/>
          </p:cNvSpPr>
          <p:nvPr>
            <p:ph type="sldNum" sz="quarter" idx="4"/>
          </p:nvPr>
        </p:nvSpPr>
        <p:spPr/>
        <p:txBody>
          <a:bodyPr/>
          <a:lstStyle/>
          <a:p>
            <a:fld id="{9DA5C334-A66F-BE4B-8043-072F869F08CC}" type="slidenum">
              <a:rPr lang="uk-UA" smtClean="0"/>
              <a:pPr/>
              <a:t>4</a:t>
            </a:fld>
            <a:endParaRPr lang="uk-UA"/>
          </a:p>
        </p:txBody>
      </p:sp>
      <p:sp>
        <p:nvSpPr>
          <p:cNvPr id="3" name="Titel 2">
            <a:extLst>
              <a:ext uri="{FF2B5EF4-FFF2-40B4-BE49-F238E27FC236}">
                <a16:creationId xmlns:a16="http://schemas.microsoft.com/office/drawing/2014/main" id="{88D325E5-F9EB-3F04-AEE3-6E8B91A894E7}"/>
              </a:ext>
            </a:extLst>
          </p:cNvPr>
          <p:cNvSpPr>
            <a:spLocks noGrp="1"/>
          </p:cNvSpPr>
          <p:nvPr>
            <p:ph type="title"/>
          </p:nvPr>
        </p:nvSpPr>
        <p:spPr/>
        <p:txBody>
          <a:bodyPr/>
          <a:lstStyle/>
          <a:p>
            <a:r>
              <a:rPr lang="en-US" err="1">
                <a:solidFill>
                  <a:srgbClr val="7EB53C"/>
                </a:solidFill>
              </a:rPr>
              <a:t>Flaschenpost’s</a:t>
            </a:r>
            <a:r>
              <a:rPr lang="en-US">
                <a:solidFill>
                  <a:srgbClr val="7EB53C"/>
                </a:solidFill>
              </a:rPr>
              <a:t> Business Model</a:t>
            </a:r>
          </a:p>
        </p:txBody>
      </p:sp>
      <p:sp>
        <p:nvSpPr>
          <p:cNvPr id="4" name="Textplatzhalter 3">
            <a:extLst>
              <a:ext uri="{FF2B5EF4-FFF2-40B4-BE49-F238E27FC236}">
                <a16:creationId xmlns:a16="http://schemas.microsoft.com/office/drawing/2014/main" id="{A5699E93-CDB0-BEDB-D692-9E5FFAAF836E}"/>
              </a:ext>
            </a:extLst>
          </p:cNvPr>
          <p:cNvSpPr>
            <a:spLocks noGrp="1"/>
          </p:cNvSpPr>
          <p:nvPr>
            <p:ph type="body" sz="quarter" idx="13"/>
          </p:nvPr>
        </p:nvSpPr>
        <p:spPr/>
        <p:txBody>
          <a:bodyPr>
            <a:normAutofit/>
          </a:bodyPr>
          <a:lstStyle/>
          <a:p>
            <a:r>
              <a:rPr lang="en-US">
                <a:latin typeface="Franklin Gothic Medium"/>
              </a:rPr>
              <a:t>Expectation</a:t>
            </a:r>
            <a:endParaRPr lang="en-US"/>
          </a:p>
        </p:txBody>
      </p:sp>
      <p:pic>
        <p:nvPicPr>
          <p:cNvPr id="1026" name="Picture 2" descr="Lagertechnik: Flaschenpost nutzt auch in neuer Logistikimmobilie ...">
            <a:extLst>
              <a:ext uri="{FF2B5EF4-FFF2-40B4-BE49-F238E27FC236}">
                <a16:creationId xmlns:a16="http://schemas.microsoft.com/office/drawing/2014/main" id="{F37B527A-EB57-0109-E6DC-1CE7918BBA2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27154" y1="71280" x2="32923" y2="72112"/>
                        <a14:foregroundMark x1="71769" y1="71904" x2="79462" y2="71072"/>
                        <a14:foregroundMark x1="79462" y1="71072" x2="79308" y2="70552"/>
                        <a14:foregroundMark x1="78692" y1="71800" x2="71154" y2="70656"/>
                        <a14:foregroundMark x1="71154" y1="70656" x2="71154" y2="70447"/>
                        <a14:backgroundMark x1="34615" y1="76171" x2="35615" y2="74298"/>
                        <a14:backgroundMark x1="34923" y1="74402" x2="37846" y2="73777"/>
                        <a14:backgroundMark x1="16000" y1="70552" x2="27692" y2="76899"/>
                        <a14:backgroundMark x1="81462" y1="76379" x2="82846" y2="73569"/>
                        <a14:backgroundMark x1="68846" y1="75026" x2="71154" y2="76587"/>
                        <a14:backgroundMark x1="70923" y1="75234" x2="72077" y2="76379"/>
                        <a14:backgroundMark x1="81769" y1="74610" x2="81308" y2="75234"/>
                      </a14:backgroundRemoval>
                    </a14:imgEffect>
                  </a14:imgLayer>
                </a14:imgProps>
              </a:ext>
              <a:ext uri="{28A0092B-C50C-407E-A947-70E740481C1C}">
                <a14:useLocalDpi xmlns:a14="http://schemas.microsoft.com/office/drawing/2010/main" val="0"/>
              </a:ext>
            </a:extLst>
          </a:blip>
          <a:srcRect/>
          <a:stretch>
            <a:fillRect/>
          </a:stretch>
        </p:blipFill>
        <p:spPr bwMode="auto">
          <a:xfrm>
            <a:off x="3768981" y="2735220"/>
            <a:ext cx="2545094" cy="1881384"/>
          </a:xfrm>
          <a:prstGeom prst="rect">
            <a:avLst/>
          </a:prstGeom>
          <a:noFill/>
          <a:extLst>
            <a:ext uri="{909E8E84-426E-40DD-AFC4-6F175D3DCCD1}">
              <a14:hiddenFill xmlns:a14="http://schemas.microsoft.com/office/drawing/2010/main">
                <a:solidFill>
                  <a:srgbClr val="FFFFFF"/>
                </a:solidFill>
              </a14:hiddenFill>
            </a:ext>
          </a:extLst>
        </p:spPr>
      </p:pic>
      <p:pic>
        <p:nvPicPr>
          <p:cNvPr id="7" name="Grafik 6" descr="Start mit einfarbiger Füllung">
            <a:extLst>
              <a:ext uri="{FF2B5EF4-FFF2-40B4-BE49-F238E27FC236}">
                <a16:creationId xmlns:a16="http://schemas.microsoft.com/office/drawing/2014/main" id="{95557769-DE86-E691-AA51-82E3109DA71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19572" y="3093568"/>
            <a:ext cx="1523036" cy="1523036"/>
          </a:xfrm>
          <a:prstGeom prst="rect">
            <a:avLst/>
          </a:prstGeom>
        </p:spPr>
      </p:pic>
      <p:sp>
        <p:nvSpPr>
          <p:cNvPr id="8" name="Pfeil: nach rechts gekrümmt 7">
            <a:extLst>
              <a:ext uri="{FF2B5EF4-FFF2-40B4-BE49-F238E27FC236}">
                <a16:creationId xmlns:a16="http://schemas.microsoft.com/office/drawing/2014/main" id="{34BE5998-EC24-9733-41D4-609370C2C61B}"/>
              </a:ext>
            </a:extLst>
          </p:cNvPr>
          <p:cNvSpPr/>
          <p:nvPr/>
        </p:nvSpPr>
        <p:spPr>
          <a:xfrm rot="16200000">
            <a:off x="2664893" y="3620638"/>
            <a:ext cx="1054470" cy="3398076"/>
          </a:xfrm>
          <a:prstGeom prst="curvedRight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Pfeil: nach rechts gekrümmt 8">
            <a:extLst>
              <a:ext uri="{FF2B5EF4-FFF2-40B4-BE49-F238E27FC236}">
                <a16:creationId xmlns:a16="http://schemas.microsoft.com/office/drawing/2014/main" id="{86650BEA-ED14-14B9-A74D-B980BE4107F1}"/>
              </a:ext>
            </a:extLst>
          </p:cNvPr>
          <p:cNvSpPr/>
          <p:nvPr/>
        </p:nvSpPr>
        <p:spPr>
          <a:xfrm rot="5400000">
            <a:off x="2559264" y="640850"/>
            <a:ext cx="1054469" cy="3609334"/>
          </a:xfrm>
          <a:prstGeom prst="curvedRightArrow">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Picture 4" descr="A screenshot of a phone&#10;&#10;AI-generated content may be incorrect.">
            <a:extLst>
              <a:ext uri="{FF2B5EF4-FFF2-40B4-BE49-F238E27FC236}">
                <a16:creationId xmlns:a16="http://schemas.microsoft.com/office/drawing/2014/main" id="{3DAF5F85-5E32-4841-B223-63CD48581E2A}"/>
              </a:ext>
            </a:extLst>
          </p:cNvPr>
          <p:cNvPicPr>
            <a:picLocks noChangeAspect="1"/>
          </p:cNvPicPr>
          <p:nvPr/>
        </p:nvPicPr>
        <p:blipFill>
          <a:blip r:embed="rId6"/>
          <a:stretch>
            <a:fillRect/>
          </a:stretch>
        </p:blipFill>
        <p:spPr>
          <a:xfrm>
            <a:off x="7727625" y="480607"/>
            <a:ext cx="3810660" cy="5018888"/>
          </a:xfrm>
          <a:prstGeom prst="rect">
            <a:avLst/>
          </a:prstGeom>
        </p:spPr>
      </p:pic>
      <p:sp>
        <p:nvSpPr>
          <p:cNvPr id="11" name="Textfeld 10">
            <a:extLst>
              <a:ext uri="{FF2B5EF4-FFF2-40B4-BE49-F238E27FC236}">
                <a16:creationId xmlns:a16="http://schemas.microsoft.com/office/drawing/2014/main" id="{DD1A8B56-5071-BAEE-2AD3-F59CB59A5526}"/>
              </a:ext>
            </a:extLst>
          </p:cNvPr>
          <p:cNvSpPr txBox="1"/>
          <p:nvPr/>
        </p:nvSpPr>
        <p:spPr>
          <a:xfrm>
            <a:off x="7799916" y="5630333"/>
            <a:ext cx="36195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de-DE" b="1">
                <a:latin typeface="Franklin Gothic Medium"/>
              </a:rPr>
              <a:t>A </a:t>
            </a:r>
            <a:r>
              <a:rPr lang="de-DE" b="1" err="1">
                <a:latin typeface="Franklin Gothic Medium"/>
              </a:rPr>
              <a:t>typical</a:t>
            </a:r>
            <a:r>
              <a:rPr lang="de-DE" b="1">
                <a:latin typeface="Franklin Gothic Medium"/>
              </a:rPr>
              <a:t> </a:t>
            </a:r>
            <a:r>
              <a:rPr lang="de-DE" b="1" err="1">
                <a:latin typeface="Franklin Gothic Medium"/>
              </a:rPr>
              <a:t>day</a:t>
            </a:r>
            <a:r>
              <a:rPr lang="de-DE" b="1">
                <a:latin typeface="Franklin Gothic Medium"/>
              </a:rPr>
              <a:t> in </a:t>
            </a:r>
            <a:r>
              <a:rPr lang="de-DE" b="1" err="1">
                <a:latin typeface="Franklin Gothic Medium"/>
              </a:rPr>
              <a:t>our</a:t>
            </a:r>
            <a:r>
              <a:rPr lang="de-DE" b="1">
                <a:latin typeface="Franklin Gothic Medium"/>
              </a:rPr>
              <a:t> </a:t>
            </a:r>
            <a:r>
              <a:rPr lang="de-DE" b="1" err="1">
                <a:latin typeface="Franklin Gothic Medium"/>
              </a:rPr>
              <a:t>lives</a:t>
            </a:r>
            <a:r>
              <a:rPr lang="de-DE" b="1">
                <a:latin typeface="Franklin Gothic Medium"/>
              </a:rPr>
              <a:t>...</a:t>
            </a:r>
            <a:endParaRPr lang="de-DE"/>
          </a:p>
        </p:txBody>
      </p:sp>
    </p:spTree>
    <p:extLst>
      <p:ext uri="{BB962C8B-B14F-4D97-AF65-F5344CB8AC3E}">
        <p14:creationId xmlns:p14="http://schemas.microsoft.com/office/powerpoint/2010/main" val="1444046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gertechnik: Flaschenpost nutzt auch in neuer Logistikimmobilie ...">
            <a:extLst>
              <a:ext uri="{FF2B5EF4-FFF2-40B4-BE49-F238E27FC236}">
                <a16:creationId xmlns:a16="http://schemas.microsoft.com/office/drawing/2014/main" id="{4B7E8580-5255-2D80-8D6F-05C0A39E38E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27154" y1="71280" x2="32923" y2="72112"/>
                        <a14:foregroundMark x1="71769" y1="71904" x2="79462" y2="71072"/>
                        <a14:foregroundMark x1="79462" y1="71072" x2="79308" y2="70552"/>
                        <a14:foregroundMark x1="78692" y1="71800" x2="71154" y2="70656"/>
                        <a14:foregroundMark x1="71154" y1="70656" x2="71154" y2="70447"/>
                        <a14:backgroundMark x1="34615" y1="76171" x2="35615" y2="74298"/>
                        <a14:backgroundMark x1="34923" y1="74402" x2="37846" y2="73777"/>
                        <a14:backgroundMark x1="16000" y1="70552" x2="27692" y2="76899"/>
                        <a14:backgroundMark x1="81462" y1="76379" x2="82846" y2="73569"/>
                        <a14:backgroundMark x1="68846" y1="75026" x2="71154" y2="76587"/>
                        <a14:backgroundMark x1="70923" y1="75234" x2="72077" y2="76379"/>
                        <a14:backgroundMark x1="81769" y1="74610" x2="81308" y2="75234"/>
                      </a14:backgroundRemoval>
                    </a14:imgEffect>
                  </a14:imgLayer>
                </a14:imgProps>
              </a:ext>
              <a:ext uri="{28A0092B-C50C-407E-A947-70E740481C1C}">
                <a14:useLocalDpi xmlns:a14="http://schemas.microsoft.com/office/drawing/2010/main" val="0"/>
              </a:ext>
            </a:extLst>
          </a:blip>
          <a:srcRect/>
          <a:stretch>
            <a:fillRect/>
          </a:stretch>
        </p:blipFill>
        <p:spPr bwMode="auto">
          <a:xfrm>
            <a:off x="149781" y="2729678"/>
            <a:ext cx="3205094" cy="23692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Lagertechnik: Flaschenpost nutzt auch in neuer Logistikimmobilie ...">
            <a:extLst>
              <a:ext uri="{FF2B5EF4-FFF2-40B4-BE49-F238E27FC236}">
                <a16:creationId xmlns:a16="http://schemas.microsoft.com/office/drawing/2014/main" id="{016BF31F-BA32-2652-01E9-01559E651E0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27154" y1="71280" x2="32923" y2="72112"/>
                        <a14:foregroundMark x1="71769" y1="71904" x2="79462" y2="71072"/>
                        <a14:foregroundMark x1="79462" y1="71072" x2="79308" y2="70552"/>
                        <a14:foregroundMark x1="78692" y1="71800" x2="71154" y2="70656"/>
                        <a14:foregroundMark x1="71154" y1="70656" x2="71154" y2="70447"/>
                        <a14:backgroundMark x1="34615" y1="76171" x2="35615" y2="74298"/>
                        <a14:backgroundMark x1="34923" y1="74402" x2="37846" y2="73777"/>
                        <a14:backgroundMark x1="16000" y1="70552" x2="27692" y2="76899"/>
                        <a14:backgroundMark x1="81462" y1="76379" x2="82846" y2="73569"/>
                        <a14:backgroundMark x1="68846" y1="75026" x2="71154" y2="76587"/>
                        <a14:backgroundMark x1="70923" y1="75234" x2="72077" y2="76379"/>
                        <a14:backgroundMark x1="81769" y1="74610" x2="81308" y2="75234"/>
                      </a14:backgroundRemoval>
                    </a14:imgEffect>
                  </a14:imgLayer>
                </a14:imgProps>
              </a:ext>
              <a:ext uri="{28A0092B-C50C-407E-A947-70E740481C1C}">
                <a14:useLocalDpi xmlns:a14="http://schemas.microsoft.com/office/drawing/2010/main" val="0"/>
              </a:ext>
            </a:extLst>
          </a:blip>
          <a:srcRect/>
          <a:stretch>
            <a:fillRect/>
          </a:stretch>
        </p:blipFill>
        <p:spPr bwMode="auto">
          <a:xfrm>
            <a:off x="8754319" y="2596652"/>
            <a:ext cx="3565003" cy="2635320"/>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descr="Start mit einfarbiger Füllung">
            <a:extLst>
              <a:ext uri="{FF2B5EF4-FFF2-40B4-BE49-F238E27FC236}">
                <a16:creationId xmlns:a16="http://schemas.microsoft.com/office/drawing/2014/main" id="{74E3DBA3-55AF-C8BF-592E-451299D3C3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507750" y="2182797"/>
            <a:ext cx="3279475" cy="3279475"/>
          </a:xfrm>
          <a:prstGeom prst="rect">
            <a:avLst/>
          </a:prstGeom>
        </p:spPr>
      </p:pic>
      <p:sp>
        <p:nvSpPr>
          <p:cNvPr id="6" name="Pfeil: nach rechts 5">
            <a:extLst>
              <a:ext uri="{FF2B5EF4-FFF2-40B4-BE49-F238E27FC236}">
                <a16:creationId xmlns:a16="http://schemas.microsoft.com/office/drawing/2014/main" id="{FB26EB3A-51C5-C509-8B09-BD23BCC2643B}"/>
              </a:ext>
            </a:extLst>
          </p:cNvPr>
          <p:cNvSpPr/>
          <p:nvPr/>
        </p:nvSpPr>
        <p:spPr>
          <a:xfrm>
            <a:off x="3354875" y="3345081"/>
            <a:ext cx="1135411" cy="137326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rechts 7">
            <a:extLst>
              <a:ext uri="{FF2B5EF4-FFF2-40B4-BE49-F238E27FC236}">
                <a16:creationId xmlns:a16="http://schemas.microsoft.com/office/drawing/2014/main" id="{C2886D50-D437-2839-C46F-8F1B7F81B7D6}"/>
              </a:ext>
            </a:extLst>
          </p:cNvPr>
          <p:cNvSpPr/>
          <p:nvPr/>
        </p:nvSpPr>
        <p:spPr>
          <a:xfrm>
            <a:off x="7906344" y="3347008"/>
            <a:ext cx="1135411" cy="137326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el 2">
            <a:extLst>
              <a:ext uri="{FF2B5EF4-FFF2-40B4-BE49-F238E27FC236}">
                <a16:creationId xmlns:a16="http://schemas.microsoft.com/office/drawing/2014/main" id="{7AEF0447-8DE3-F24B-54B1-9CF8C9346ACE}"/>
              </a:ext>
            </a:extLst>
          </p:cNvPr>
          <p:cNvSpPr>
            <a:spLocks noGrp="1"/>
          </p:cNvSpPr>
          <p:nvPr>
            <p:ph type="title"/>
          </p:nvPr>
        </p:nvSpPr>
        <p:spPr>
          <a:xfrm>
            <a:off x="842383" y="478050"/>
            <a:ext cx="4199518" cy="972000"/>
          </a:xfrm>
        </p:spPr>
        <p:txBody>
          <a:bodyPr vert="horz" lIns="0" tIns="0" rIns="0" bIns="0" rtlCol="0" anchor="t">
            <a:normAutofit/>
          </a:bodyPr>
          <a:lstStyle/>
          <a:p>
            <a:r>
              <a:rPr lang="en-US"/>
              <a:t>Motivation</a:t>
            </a:r>
            <a:endParaRPr lang="en-US">
              <a:solidFill>
                <a:srgbClr val="7EB53C"/>
              </a:solidFill>
            </a:endParaRPr>
          </a:p>
        </p:txBody>
      </p:sp>
      <p:pic>
        <p:nvPicPr>
          <p:cNvPr id="11" name="Grafik 10" descr="Stoppuhr mit einfarbiger Füllung">
            <a:extLst>
              <a:ext uri="{FF2B5EF4-FFF2-40B4-BE49-F238E27FC236}">
                <a16:creationId xmlns:a16="http://schemas.microsoft.com/office/drawing/2014/main" id="{B0D910DA-A466-2D72-59B9-8938CB619F4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947931" y="2218885"/>
            <a:ext cx="1072603" cy="1072603"/>
          </a:xfrm>
          <a:prstGeom prst="rect">
            <a:avLst/>
          </a:prstGeom>
        </p:spPr>
      </p:pic>
      <p:pic>
        <p:nvPicPr>
          <p:cNvPr id="12" name="Grafik 11" descr="Stoppuhr mit einfarbiger Füllung">
            <a:extLst>
              <a:ext uri="{FF2B5EF4-FFF2-40B4-BE49-F238E27FC236}">
                <a16:creationId xmlns:a16="http://schemas.microsoft.com/office/drawing/2014/main" id="{6F7C78A1-3BD5-416A-81AE-2CAB71DAD9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388898" y="2212750"/>
            <a:ext cx="1072603" cy="1072603"/>
          </a:xfrm>
          <a:prstGeom prst="rect">
            <a:avLst/>
          </a:prstGeom>
        </p:spPr>
      </p:pic>
      <p:sp>
        <p:nvSpPr>
          <p:cNvPr id="13" name="Geschweifte Klammer rechts 12">
            <a:extLst>
              <a:ext uri="{FF2B5EF4-FFF2-40B4-BE49-F238E27FC236}">
                <a16:creationId xmlns:a16="http://schemas.microsoft.com/office/drawing/2014/main" id="{3E1C2263-F3B8-8245-DFDF-DFE0567BC42C}"/>
              </a:ext>
            </a:extLst>
          </p:cNvPr>
          <p:cNvSpPr/>
          <p:nvPr/>
        </p:nvSpPr>
        <p:spPr>
          <a:xfrm rot="16200000">
            <a:off x="5919843" y="-560766"/>
            <a:ext cx="406331" cy="4676173"/>
          </a:xfrm>
          <a:prstGeom prst="rightBrace">
            <a:avLst/>
          </a:prstGeom>
          <a:ln w="38100">
            <a:solidFill>
              <a:srgbClr val="008A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feld 13">
            <a:extLst>
              <a:ext uri="{FF2B5EF4-FFF2-40B4-BE49-F238E27FC236}">
                <a16:creationId xmlns:a16="http://schemas.microsoft.com/office/drawing/2014/main" id="{99C5B387-0484-C9D4-02F6-7F497E063CBC}"/>
              </a:ext>
            </a:extLst>
          </p:cNvPr>
          <p:cNvSpPr txBox="1"/>
          <p:nvPr/>
        </p:nvSpPr>
        <p:spPr>
          <a:xfrm>
            <a:off x="4274935" y="1014310"/>
            <a:ext cx="3696146" cy="400110"/>
          </a:xfrm>
          <a:prstGeom prst="rect">
            <a:avLst/>
          </a:prstGeom>
          <a:noFill/>
        </p:spPr>
        <p:txBody>
          <a:bodyPr wrap="square" rtlCol="0">
            <a:spAutoFit/>
          </a:bodyPr>
          <a:lstStyle/>
          <a:p>
            <a:pPr algn="ctr"/>
            <a:r>
              <a:rPr lang="en-US" sz="2000" b="1">
                <a:solidFill>
                  <a:srgbClr val="7EB53C"/>
                </a:solidFill>
              </a:rPr>
              <a:t>Service Time</a:t>
            </a:r>
          </a:p>
        </p:txBody>
      </p:sp>
      <p:sp>
        <p:nvSpPr>
          <p:cNvPr id="15" name="Geschweifte Klammer rechts 14">
            <a:extLst>
              <a:ext uri="{FF2B5EF4-FFF2-40B4-BE49-F238E27FC236}">
                <a16:creationId xmlns:a16="http://schemas.microsoft.com/office/drawing/2014/main" id="{FED89967-007B-6F2C-F3FB-7222855FF141}"/>
              </a:ext>
            </a:extLst>
          </p:cNvPr>
          <p:cNvSpPr/>
          <p:nvPr/>
        </p:nvSpPr>
        <p:spPr>
          <a:xfrm rot="5400000" flipV="1">
            <a:off x="5944922" y="3064035"/>
            <a:ext cx="406331" cy="4676173"/>
          </a:xfrm>
          <a:prstGeom prst="rightBrace">
            <a:avLst/>
          </a:prstGeom>
          <a:ln w="38100">
            <a:solidFill>
              <a:srgbClr val="008A3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 name="Gerade Verbindung mit Pfeil 36">
            <a:extLst>
              <a:ext uri="{FF2B5EF4-FFF2-40B4-BE49-F238E27FC236}">
                <a16:creationId xmlns:a16="http://schemas.microsoft.com/office/drawing/2014/main" id="{22F798A8-B5B5-E4DC-B2B3-2E93445E8BFE}"/>
              </a:ext>
            </a:extLst>
          </p:cNvPr>
          <p:cNvCxnSpPr>
            <a:cxnSpLocks/>
          </p:cNvCxnSpPr>
          <p:nvPr/>
        </p:nvCxnSpPr>
        <p:spPr>
          <a:xfrm flipH="1">
            <a:off x="5720450" y="5875798"/>
            <a:ext cx="751099" cy="0"/>
          </a:xfrm>
          <a:prstGeom prst="straightConnector1">
            <a:avLst/>
          </a:prstGeom>
          <a:ln w="38100">
            <a:solidFill>
              <a:srgbClr val="7EB53C"/>
            </a:solidFill>
            <a:headEnd type="arrow"/>
            <a:tailEnd type="none"/>
          </a:ln>
        </p:spPr>
        <p:style>
          <a:lnRef idx="1">
            <a:schemeClr val="accent1"/>
          </a:lnRef>
          <a:fillRef idx="0">
            <a:schemeClr val="accent1"/>
          </a:fillRef>
          <a:effectRef idx="0">
            <a:schemeClr val="accent1"/>
          </a:effectRef>
          <a:fontRef idx="minor">
            <a:schemeClr val="tx1"/>
          </a:fontRef>
        </p:style>
      </p:cxnSp>
      <p:cxnSp>
        <p:nvCxnSpPr>
          <p:cNvPr id="10" name="Gerade Verbindung mit Pfeil 36">
            <a:extLst>
              <a:ext uri="{FF2B5EF4-FFF2-40B4-BE49-F238E27FC236}">
                <a16:creationId xmlns:a16="http://schemas.microsoft.com/office/drawing/2014/main" id="{41BCC96B-BCDF-3B46-CB68-7E6E178A97C9}"/>
              </a:ext>
            </a:extLst>
          </p:cNvPr>
          <p:cNvCxnSpPr>
            <a:cxnSpLocks/>
          </p:cNvCxnSpPr>
          <p:nvPr/>
        </p:nvCxnSpPr>
        <p:spPr>
          <a:xfrm flipH="1">
            <a:off x="5720450" y="6286579"/>
            <a:ext cx="751099" cy="0"/>
          </a:xfrm>
          <a:prstGeom prst="straightConnector1">
            <a:avLst/>
          </a:prstGeom>
          <a:ln w="38100">
            <a:solidFill>
              <a:srgbClr val="7EB53C"/>
            </a:solidFill>
            <a:headEnd type="arrow"/>
            <a:tailEnd type="none"/>
          </a:ln>
        </p:spPr>
        <p:style>
          <a:lnRef idx="1">
            <a:schemeClr val="accent1"/>
          </a:lnRef>
          <a:fillRef idx="0">
            <a:schemeClr val="accent1"/>
          </a:fillRef>
          <a:effectRef idx="0">
            <a:schemeClr val="accent1"/>
          </a:effectRef>
          <a:fontRef idx="minor">
            <a:schemeClr val="tx1"/>
          </a:fontRef>
        </p:style>
      </p:cxnSp>
      <p:sp>
        <p:nvSpPr>
          <p:cNvPr id="17" name="Textfeld 15">
            <a:extLst>
              <a:ext uri="{FF2B5EF4-FFF2-40B4-BE49-F238E27FC236}">
                <a16:creationId xmlns:a16="http://schemas.microsoft.com/office/drawing/2014/main" id="{301B80F9-1C2E-2583-63F8-C7684E25D131}"/>
              </a:ext>
            </a:extLst>
          </p:cNvPr>
          <p:cNvSpPr txBox="1"/>
          <p:nvPr/>
        </p:nvSpPr>
        <p:spPr>
          <a:xfrm>
            <a:off x="4195769" y="5639287"/>
            <a:ext cx="1284826" cy="461665"/>
          </a:xfrm>
          <a:prstGeom prst="rect">
            <a:avLst/>
          </a:prstGeom>
          <a:noFill/>
        </p:spPr>
        <p:txBody>
          <a:bodyPr wrap="square" rtlCol="0">
            <a:spAutoFit/>
          </a:bodyPr>
          <a:lstStyle/>
          <a:p>
            <a:r>
              <a:rPr lang="en-US" sz="2400"/>
              <a:t>Too low</a:t>
            </a:r>
          </a:p>
        </p:txBody>
      </p:sp>
      <p:sp>
        <p:nvSpPr>
          <p:cNvPr id="18" name="Textfeld 15">
            <a:extLst>
              <a:ext uri="{FF2B5EF4-FFF2-40B4-BE49-F238E27FC236}">
                <a16:creationId xmlns:a16="http://schemas.microsoft.com/office/drawing/2014/main" id="{2C4AACA8-7BA4-4E1A-281F-4D1D863E4C08}"/>
              </a:ext>
            </a:extLst>
          </p:cNvPr>
          <p:cNvSpPr txBox="1"/>
          <p:nvPr/>
        </p:nvSpPr>
        <p:spPr>
          <a:xfrm>
            <a:off x="6575281" y="5639287"/>
            <a:ext cx="4980972" cy="461665"/>
          </a:xfrm>
          <a:prstGeom prst="rect">
            <a:avLst/>
          </a:prstGeom>
          <a:noFill/>
        </p:spPr>
        <p:txBody>
          <a:bodyPr wrap="square" rtlCol="0">
            <a:spAutoFit/>
          </a:bodyPr>
          <a:lstStyle/>
          <a:p>
            <a:r>
              <a:rPr lang="en-US" sz="2400"/>
              <a:t>Customer Dissatisfaction</a:t>
            </a:r>
          </a:p>
        </p:txBody>
      </p:sp>
      <p:sp>
        <p:nvSpPr>
          <p:cNvPr id="19" name="Textfeld 15">
            <a:extLst>
              <a:ext uri="{FF2B5EF4-FFF2-40B4-BE49-F238E27FC236}">
                <a16:creationId xmlns:a16="http://schemas.microsoft.com/office/drawing/2014/main" id="{363D31BC-FB51-E192-8C12-DA98A6FA5811}"/>
              </a:ext>
            </a:extLst>
          </p:cNvPr>
          <p:cNvSpPr txBox="1"/>
          <p:nvPr/>
        </p:nvSpPr>
        <p:spPr>
          <a:xfrm>
            <a:off x="4195769" y="6055747"/>
            <a:ext cx="1284826" cy="461665"/>
          </a:xfrm>
          <a:prstGeom prst="rect">
            <a:avLst/>
          </a:prstGeom>
          <a:noFill/>
        </p:spPr>
        <p:txBody>
          <a:bodyPr wrap="square" rtlCol="0">
            <a:spAutoFit/>
          </a:bodyPr>
          <a:lstStyle/>
          <a:p>
            <a:r>
              <a:rPr lang="en-US" sz="2400"/>
              <a:t>Too high</a:t>
            </a:r>
          </a:p>
        </p:txBody>
      </p:sp>
      <p:sp>
        <p:nvSpPr>
          <p:cNvPr id="20" name="Textfeld 15">
            <a:extLst>
              <a:ext uri="{FF2B5EF4-FFF2-40B4-BE49-F238E27FC236}">
                <a16:creationId xmlns:a16="http://schemas.microsoft.com/office/drawing/2014/main" id="{44396512-2025-95BE-F0EB-A47777D31092}"/>
              </a:ext>
            </a:extLst>
          </p:cNvPr>
          <p:cNvSpPr txBox="1"/>
          <p:nvPr/>
        </p:nvSpPr>
        <p:spPr>
          <a:xfrm>
            <a:off x="6575281" y="6055747"/>
            <a:ext cx="4980972" cy="461665"/>
          </a:xfrm>
          <a:prstGeom prst="rect">
            <a:avLst/>
          </a:prstGeom>
          <a:noFill/>
        </p:spPr>
        <p:txBody>
          <a:bodyPr wrap="square" rtlCol="0">
            <a:spAutoFit/>
          </a:bodyPr>
          <a:lstStyle/>
          <a:p>
            <a:r>
              <a:rPr lang="en-US" sz="2400"/>
              <a:t>Loss of Efficiency</a:t>
            </a:r>
          </a:p>
        </p:txBody>
      </p:sp>
      <p:sp>
        <p:nvSpPr>
          <p:cNvPr id="22" name="Textplatzhalter 3">
            <a:extLst>
              <a:ext uri="{FF2B5EF4-FFF2-40B4-BE49-F238E27FC236}">
                <a16:creationId xmlns:a16="http://schemas.microsoft.com/office/drawing/2014/main" id="{AB0CB398-51BA-A587-DE83-47D4B3A699F8}"/>
              </a:ext>
            </a:extLst>
          </p:cNvPr>
          <p:cNvSpPr txBox="1">
            <a:spLocks/>
          </p:cNvSpPr>
          <p:nvPr/>
        </p:nvSpPr>
        <p:spPr>
          <a:xfrm>
            <a:off x="747713" y="207610"/>
            <a:ext cx="4198938" cy="288000"/>
          </a:xfrm>
          <a:prstGeom prst="rect">
            <a:avLst/>
          </a:prstGeom>
        </p:spPr>
        <p:txBody>
          <a:bodyPr>
            <a:normAutofit fontScale="55000" lnSpcReduction="20000"/>
          </a:bodyPr>
          <a:lstStyle>
            <a:lvl1pPr marL="228600" indent="-228600" algn="l" defTabSz="914400" rtl="0" eaLnBrk="1" latinLnBrk="0" hangingPunct="1">
              <a:lnSpc>
                <a:spcPct val="90000"/>
              </a:lnSpc>
              <a:spcBef>
                <a:spcPts val="1000"/>
              </a:spcBef>
              <a:buFont typeface="Wingdings" charset="2"/>
              <a:buChar char="§"/>
              <a:defRPr sz="2800" kern="1200">
                <a:solidFill>
                  <a:schemeClr val="tx1"/>
                </a:solidFill>
                <a:latin typeface="Franklin Gothic Book" charset="0"/>
                <a:ea typeface="Franklin Gothic Book" charset="0"/>
                <a:cs typeface="Franklin Gothic Book" charset="0"/>
              </a:defRPr>
            </a:lvl1pPr>
            <a:lvl2pPr marL="685800" indent="-228600" algn="l" defTabSz="914400" rtl="0" eaLnBrk="1" latinLnBrk="0" hangingPunct="1">
              <a:lnSpc>
                <a:spcPct val="90000"/>
              </a:lnSpc>
              <a:spcBef>
                <a:spcPts val="500"/>
              </a:spcBef>
              <a:buFont typeface="Wingdings" charset="2"/>
              <a:buChar char="§"/>
              <a:defRPr sz="2400" kern="1200">
                <a:solidFill>
                  <a:schemeClr val="tx1"/>
                </a:solidFill>
                <a:latin typeface="Franklin Gothic Book" charset="0"/>
                <a:ea typeface="Franklin Gothic Book" charset="0"/>
                <a:cs typeface="Franklin Gothic Book" charset="0"/>
              </a:defRPr>
            </a:lvl2pPr>
            <a:lvl3pPr marL="1143000" indent="-228600" algn="l" defTabSz="914400" rtl="0" eaLnBrk="1" latinLnBrk="0" hangingPunct="1">
              <a:lnSpc>
                <a:spcPct val="90000"/>
              </a:lnSpc>
              <a:spcBef>
                <a:spcPts val="500"/>
              </a:spcBef>
              <a:buFont typeface="Wingdings" charset="2"/>
              <a:buChar char="§"/>
              <a:defRPr sz="2000" kern="1200">
                <a:solidFill>
                  <a:schemeClr val="tx1"/>
                </a:solidFill>
                <a:latin typeface="Franklin Gothic Book" charset="0"/>
                <a:ea typeface="Franklin Gothic Book" charset="0"/>
                <a:cs typeface="Franklin Gothic Book" charset="0"/>
              </a:defRPr>
            </a:lvl3pPr>
            <a:lvl4pPr marL="1600200" indent="-228600" algn="l" defTabSz="914400" rtl="0" eaLnBrk="1" latinLnBrk="0" hangingPunct="1">
              <a:lnSpc>
                <a:spcPct val="90000"/>
              </a:lnSpc>
              <a:spcBef>
                <a:spcPts val="500"/>
              </a:spcBef>
              <a:buFont typeface="Wingdings" charset="2"/>
              <a:buChar char="§"/>
              <a:defRPr sz="1800" kern="1200">
                <a:solidFill>
                  <a:schemeClr val="tx1"/>
                </a:solidFill>
                <a:latin typeface="Franklin Gothic Book" charset="0"/>
                <a:ea typeface="Franklin Gothic Book" charset="0"/>
                <a:cs typeface="Franklin Gothic Book" charset="0"/>
              </a:defRPr>
            </a:lvl4pPr>
            <a:lvl5pPr marL="2057400" indent="-228600" algn="l" defTabSz="914400" rtl="0" eaLnBrk="1" latinLnBrk="0" hangingPunct="1">
              <a:lnSpc>
                <a:spcPct val="90000"/>
              </a:lnSpc>
              <a:spcBef>
                <a:spcPts val="500"/>
              </a:spcBef>
              <a:buFont typeface="Wingdings" charset="2"/>
              <a:buChar char="§"/>
              <a:defRPr sz="1800" kern="1200">
                <a:solidFill>
                  <a:schemeClr val="tx1"/>
                </a:solidFill>
                <a:latin typeface="Franklin Gothic Book" charset="0"/>
                <a:ea typeface="Franklin Gothic Book" charset="0"/>
                <a:cs typeface="Franklin Gothic Book"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atin typeface="Franklin Gothic Medium"/>
              </a:rPr>
              <a:t>WHY</a:t>
            </a:r>
            <a:endParaRPr lang="en-US"/>
          </a:p>
        </p:txBody>
      </p:sp>
    </p:spTree>
    <p:extLst>
      <p:ext uri="{BB962C8B-B14F-4D97-AF65-F5344CB8AC3E}">
        <p14:creationId xmlns:p14="http://schemas.microsoft.com/office/powerpoint/2010/main" val="3871586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3" grpId="0" animBg="1"/>
      <p:bldP spid="14" grpId="0"/>
      <p:bldP spid="15" grpId="0" animBg="1"/>
      <p:bldP spid="17" grpId="0"/>
      <p:bldP spid="18" grpId="0"/>
      <p:bldP spid="19"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nummernplatzhalter 1">
            <a:extLst>
              <a:ext uri="{FF2B5EF4-FFF2-40B4-BE49-F238E27FC236}">
                <a16:creationId xmlns:a16="http://schemas.microsoft.com/office/drawing/2014/main" id="{88946032-0F23-19C2-9A8A-E9C66C55561D}"/>
              </a:ext>
            </a:extLst>
          </p:cNvPr>
          <p:cNvSpPr>
            <a:spLocks noGrp="1"/>
          </p:cNvSpPr>
          <p:nvPr>
            <p:ph type="sldNum" sz="quarter" idx="4"/>
          </p:nvPr>
        </p:nvSpPr>
        <p:spPr/>
        <p:txBody>
          <a:bodyPr/>
          <a:lstStyle/>
          <a:p>
            <a:fld id="{9DA5C334-A66F-BE4B-8043-072F869F08CC}" type="slidenum">
              <a:rPr lang="uk-UA" smtClean="0"/>
              <a:pPr/>
              <a:t>6</a:t>
            </a:fld>
            <a:endParaRPr lang="uk-UA"/>
          </a:p>
        </p:txBody>
      </p:sp>
      <p:sp>
        <p:nvSpPr>
          <p:cNvPr id="3" name="Titel 2">
            <a:extLst>
              <a:ext uri="{FF2B5EF4-FFF2-40B4-BE49-F238E27FC236}">
                <a16:creationId xmlns:a16="http://schemas.microsoft.com/office/drawing/2014/main" id="{27FBE7D3-E8A5-36DA-AAB9-7308F0F7C7BD}"/>
              </a:ext>
            </a:extLst>
          </p:cNvPr>
          <p:cNvSpPr>
            <a:spLocks noGrp="1"/>
          </p:cNvSpPr>
          <p:nvPr>
            <p:ph type="title"/>
          </p:nvPr>
        </p:nvSpPr>
        <p:spPr/>
        <p:txBody>
          <a:bodyPr/>
          <a:lstStyle/>
          <a:p>
            <a:r>
              <a:rPr lang="en-US">
                <a:solidFill>
                  <a:srgbClr val="7EB53C"/>
                </a:solidFill>
              </a:rPr>
              <a:t>Data on hand</a:t>
            </a:r>
            <a:endParaRPr lang="en-US"/>
          </a:p>
        </p:txBody>
      </p:sp>
      <p:sp>
        <p:nvSpPr>
          <p:cNvPr id="4" name="Textplatzhalter 3">
            <a:extLst>
              <a:ext uri="{FF2B5EF4-FFF2-40B4-BE49-F238E27FC236}">
                <a16:creationId xmlns:a16="http://schemas.microsoft.com/office/drawing/2014/main" id="{06856C2F-3233-7779-4BAA-53D58D964253}"/>
              </a:ext>
            </a:extLst>
          </p:cNvPr>
          <p:cNvSpPr>
            <a:spLocks noGrp="1"/>
          </p:cNvSpPr>
          <p:nvPr>
            <p:ph type="body" sz="quarter" idx="13"/>
          </p:nvPr>
        </p:nvSpPr>
        <p:spPr/>
        <p:txBody>
          <a:bodyPr>
            <a:normAutofit/>
          </a:bodyPr>
          <a:lstStyle/>
          <a:p>
            <a:r>
              <a:rPr lang="en-US">
                <a:latin typeface="Franklin Gothic Medium"/>
              </a:rPr>
              <a:t>What We Got</a:t>
            </a:r>
            <a:endParaRPr lang="en-US"/>
          </a:p>
        </p:txBody>
      </p:sp>
      <p:pic>
        <p:nvPicPr>
          <p:cNvPr id="8" name="Grafik 7" descr="Ein Bild, das Text, Screenshot, Zahl, Schrift enthält.&#10;&#10;KI-generierte Inhalte können fehlerhaft sein.">
            <a:extLst>
              <a:ext uri="{FF2B5EF4-FFF2-40B4-BE49-F238E27FC236}">
                <a16:creationId xmlns:a16="http://schemas.microsoft.com/office/drawing/2014/main" id="{CB540474-56FB-B263-7C45-A1B1224498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3257" y="664791"/>
            <a:ext cx="2470750" cy="5353292"/>
          </a:xfrm>
          <a:prstGeom prst="rect">
            <a:avLst/>
          </a:prstGeom>
        </p:spPr>
      </p:pic>
      <p:sp>
        <p:nvSpPr>
          <p:cNvPr id="10" name="Textfeld 9">
            <a:extLst>
              <a:ext uri="{FF2B5EF4-FFF2-40B4-BE49-F238E27FC236}">
                <a16:creationId xmlns:a16="http://schemas.microsoft.com/office/drawing/2014/main" id="{D7B301DA-FAF3-463F-2DAD-E38E0C5E8239}"/>
              </a:ext>
            </a:extLst>
          </p:cNvPr>
          <p:cNvSpPr txBox="1"/>
          <p:nvPr/>
        </p:nvSpPr>
        <p:spPr>
          <a:xfrm>
            <a:off x="1041721" y="1845241"/>
            <a:ext cx="5710817" cy="3888244"/>
          </a:xfrm>
          <a:prstGeom prst="rect">
            <a:avLst/>
          </a:prstGeom>
          <a:noFill/>
        </p:spPr>
        <p:txBody>
          <a:bodyPr wrap="square" lIns="91440" tIns="45720" rIns="91440" bIns="45720" rtlCol="0" anchor="t">
            <a:spAutoFit/>
          </a:bodyPr>
          <a:lstStyle/>
          <a:p>
            <a:pPr marL="285750" indent="-285750">
              <a:spcAft>
                <a:spcPts val="1000"/>
              </a:spcAft>
              <a:buFont typeface="Arial" panose="020B0604020202020204" pitchFamily="34" charset="0"/>
              <a:buChar char="•"/>
            </a:pPr>
            <a:r>
              <a:rPr lang="en-US" sz="2000"/>
              <a:t>Number of </a:t>
            </a:r>
            <a:r>
              <a:rPr lang="en-US" sz="2000" b="1"/>
              <a:t>stories</a:t>
            </a:r>
          </a:p>
          <a:p>
            <a:pPr marL="285750" indent="-285750">
              <a:spcAft>
                <a:spcPts val="1000"/>
              </a:spcAft>
              <a:buFont typeface="Arial" panose="020B0604020202020204" pitchFamily="34" charset="0"/>
              <a:buChar char="•"/>
            </a:pPr>
            <a:r>
              <a:rPr lang="en-US" sz="2000"/>
              <a:t>Existence of an </a:t>
            </a:r>
            <a:r>
              <a:rPr lang="en-US" sz="2000" b="1"/>
              <a:t>elevator</a:t>
            </a:r>
          </a:p>
          <a:p>
            <a:pPr marL="285750" indent="-285750">
              <a:spcAft>
                <a:spcPts val="1000"/>
              </a:spcAft>
              <a:buFont typeface="Arial" panose="020B0604020202020204" pitchFamily="34" charset="0"/>
              <a:buChar char="•"/>
            </a:pPr>
            <a:r>
              <a:rPr lang="en-US" sz="2000" b="1"/>
              <a:t>Business</a:t>
            </a:r>
            <a:r>
              <a:rPr lang="en-US" sz="2000"/>
              <a:t> order</a:t>
            </a:r>
          </a:p>
          <a:p>
            <a:pPr marL="285750" indent="-285750">
              <a:spcAft>
                <a:spcPts val="1000"/>
              </a:spcAft>
              <a:buFont typeface="Arial" panose="020B0604020202020204" pitchFamily="34" charset="0"/>
              <a:buChar char="•"/>
            </a:pPr>
            <a:r>
              <a:rPr lang="en-US" sz="2000"/>
              <a:t>W</a:t>
            </a:r>
            <a:r>
              <a:rPr lang="en-US" sz="2000" b="1"/>
              <a:t>eight</a:t>
            </a:r>
            <a:r>
              <a:rPr lang="en-US" sz="2000"/>
              <a:t> of the items</a:t>
            </a:r>
          </a:p>
          <a:p>
            <a:pPr marL="285750" indent="-285750">
              <a:spcAft>
                <a:spcPts val="1000"/>
              </a:spcAft>
              <a:buFont typeface="Arial" panose="020B0604020202020204" pitchFamily="34" charset="0"/>
              <a:buChar char="•"/>
            </a:pPr>
            <a:endParaRPr lang="en-US" sz="2000"/>
          </a:p>
          <a:p>
            <a:pPr marL="285750" indent="-285750">
              <a:spcAft>
                <a:spcPts val="1000"/>
              </a:spcAft>
              <a:buFont typeface="Arial" panose="020B0604020202020204" pitchFamily="34" charset="0"/>
              <a:buChar char="•"/>
            </a:pPr>
            <a:r>
              <a:rPr lang="en-US" sz="2000" b="1"/>
              <a:t>Arrival time </a:t>
            </a:r>
            <a:r>
              <a:rPr lang="en-US" sz="2000"/>
              <a:t>of the driver</a:t>
            </a:r>
          </a:p>
          <a:p>
            <a:pPr marL="285750" indent="-285750">
              <a:spcAft>
                <a:spcPts val="1000"/>
              </a:spcAft>
              <a:buFont typeface="Arial" panose="020B0604020202020204" pitchFamily="34" charset="0"/>
              <a:buChar char="•"/>
            </a:pPr>
            <a:r>
              <a:rPr lang="en-US" sz="2000" err="1"/>
              <a:t>Flaschenpost</a:t>
            </a:r>
            <a:r>
              <a:rPr lang="en-US" sz="2000"/>
              <a:t> </a:t>
            </a:r>
            <a:r>
              <a:rPr lang="en-US" sz="2000" b="1"/>
              <a:t>Warehouse</a:t>
            </a:r>
            <a:endParaRPr lang="en-US" sz="2000"/>
          </a:p>
          <a:p>
            <a:pPr marL="285750" indent="-285750">
              <a:spcAft>
                <a:spcPts val="1000"/>
              </a:spcAft>
              <a:buFont typeface="Arial" panose="020B0604020202020204" pitchFamily="34" charset="0"/>
              <a:buChar char="•"/>
            </a:pPr>
            <a:r>
              <a:rPr lang="en-US" sz="2000" b="1"/>
              <a:t>Driver </a:t>
            </a:r>
            <a:r>
              <a:rPr lang="en-US" sz="2000"/>
              <a:t>ID</a:t>
            </a:r>
          </a:p>
          <a:p>
            <a:pPr marL="285750" indent="-285750">
              <a:spcAft>
                <a:spcPts val="1000"/>
              </a:spcAft>
              <a:buFont typeface="Arial" panose="020B0604020202020204" pitchFamily="34" charset="0"/>
              <a:buChar char="•"/>
            </a:pPr>
            <a:r>
              <a:rPr lang="en-US" sz="2000" b="1"/>
              <a:t>Customer </a:t>
            </a:r>
            <a:r>
              <a:rPr lang="en-US" sz="2000"/>
              <a:t>ID</a:t>
            </a:r>
          </a:p>
        </p:txBody>
      </p:sp>
      <p:sp>
        <p:nvSpPr>
          <p:cNvPr id="5" name="TextBox 4">
            <a:extLst>
              <a:ext uri="{FF2B5EF4-FFF2-40B4-BE49-F238E27FC236}">
                <a16:creationId xmlns:a16="http://schemas.microsoft.com/office/drawing/2014/main" id="{14EF75C3-EA4E-977E-FF1B-8E34665C8B9B}"/>
              </a:ext>
            </a:extLst>
          </p:cNvPr>
          <p:cNvSpPr txBox="1"/>
          <p:nvPr/>
        </p:nvSpPr>
        <p:spPr>
          <a:xfrm>
            <a:off x="839787" y="6476389"/>
            <a:ext cx="4499573" cy="261610"/>
          </a:xfrm>
          <a:prstGeom prst="rect">
            <a:avLst/>
          </a:prstGeom>
          <a:noFill/>
        </p:spPr>
        <p:txBody>
          <a:bodyPr wrap="square" rtlCol="0">
            <a:spAutoFit/>
          </a:bodyPr>
          <a:lstStyle/>
          <a:p>
            <a:r>
              <a:rPr lang="de-DE" sz="1100" b="1" err="1">
                <a:solidFill>
                  <a:schemeClr val="tx1"/>
                </a:solidFill>
                <a:latin typeface="+mn-lt"/>
              </a:rPr>
              <a:t>Datathon</a:t>
            </a:r>
            <a:r>
              <a:rPr lang="de-DE" sz="1100" b="1">
                <a:solidFill>
                  <a:schemeClr val="tx1"/>
                </a:solidFill>
                <a:latin typeface="+mn-lt"/>
              </a:rPr>
              <a:t> 25 – Flaschenpost Challenge</a:t>
            </a:r>
            <a:endParaRPr lang="en-US" sz="1100" b="1">
              <a:solidFill>
                <a:schemeClr val="tx1"/>
              </a:solidFill>
              <a:latin typeface="+mn-lt"/>
            </a:endParaRPr>
          </a:p>
        </p:txBody>
      </p:sp>
    </p:spTree>
    <p:extLst>
      <p:ext uri="{BB962C8B-B14F-4D97-AF65-F5344CB8AC3E}">
        <p14:creationId xmlns:p14="http://schemas.microsoft.com/office/powerpoint/2010/main" val="163046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BDF75-3E1C-C3A4-D0F1-94E3B4106056}"/>
            </a:ext>
          </a:extLst>
        </p:cNvPr>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71B7EB17-22B9-4089-8F4A-A6912AE0502D}"/>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6" name="think-cell data - do not delete" hidden="1">
                        <a:extLst>
                          <a:ext uri="{FF2B5EF4-FFF2-40B4-BE49-F238E27FC236}">
                            <a16:creationId xmlns:a16="http://schemas.microsoft.com/office/drawing/2014/main" id="{71B7EB17-22B9-4089-8F4A-A6912AE0502D}"/>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4" name="Text Placeholder 3">
            <a:extLst>
              <a:ext uri="{FF2B5EF4-FFF2-40B4-BE49-F238E27FC236}">
                <a16:creationId xmlns:a16="http://schemas.microsoft.com/office/drawing/2014/main" id="{D895E06E-F605-9FDA-09C7-878017851053}"/>
              </a:ext>
            </a:extLst>
          </p:cNvPr>
          <p:cNvSpPr>
            <a:spLocks noGrp="1"/>
          </p:cNvSpPr>
          <p:nvPr>
            <p:ph type="body" sz="quarter" idx="10"/>
          </p:nvPr>
        </p:nvSpPr>
        <p:spPr/>
        <p:txBody>
          <a:bodyPr lIns="91440" tIns="45720" rIns="91440" bIns="45720" anchor="t">
            <a:normAutofit lnSpcReduction="10000"/>
          </a:bodyPr>
          <a:lstStyle/>
          <a:p>
            <a:r>
              <a:rPr lang="en-US"/>
              <a:t>Challenge</a:t>
            </a:r>
            <a:endParaRPr lang="en-US">
              <a:latin typeface="Franklin Gothic Book"/>
            </a:endParaRPr>
          </a:p>
        </p:txBody>
      </p:sp>
      <p:sp>
        <p:nvSpPr>
          <p:cNvPr id="19" name="Text Placeholder 18">
            <a:extLst>
              <a:ext uri="{FF2B5EF4-FFF2-40B4-BE49-F238E27FC236}">
                <a16:creationId xmlns:a16="http://schemas.microsoft.com/office/drawing/2014/main" id="{73874BF2-444E-E462-F425-92ACC260B40D}"/>
              </a:ext>
            </a:extLst>
          </p:cNvPr>
          <p:cNvSpPr>
            <a:spLocks noGrp="1"/>
          </p:cNvSpPr>
          <p:nvPr>
            <p:ph type="body" sz="quarter" idx="11"/>
          </p:nvPr>
        </p:nvSpPr>
        <p:spPr/>
        <p:txBody>
          <a:bodyPr lIns="91440" tIns="45720" rIns="91440" bIns="45720" anchor="t">
            <a:normAutofit lnSpcReduction="10000"/>
          </a:bodyPr>
          <a:lstStyle/>
          <a:p>
            <a:r>
              <a:rPr lang="en-US">
                <a:latin typeface="Franklin Gothic Book"/>
              </a:rPr>
              <a:t>Approach</a:t>
            </a:r>
            <a:endParaRPr lang="en-US">
              <a:solidFill>
                <a:schemeClr val="tx1"/>
              </a:solidFill>
            </a:endParaRPr>
          </a:p>
        </p:txBody>
      </p:sp>
      <p:sp>
        <p:nvSpPr>
          <p:cNvPr id="20" name="Text Placeholder 19">
            <a:extLst>
              <a:ext uri="{FF2B5EF4-FFF2-40B4-BE49-F238E27FC236}">
                <a16:creationId xmlns:a16="http://schemas.microsoft.com/office/drawing/2014/main" id="{37E1B5C0-8B5E-6E94-E584-48FE05A82027}"/>
              </a:ext>
            </a:extLst>
          </p:cNvPr>
          <p:cNvSpPr>
            <a:spLocks noGrp="1"/>
          </p:cNvSpPr>
          <p:nvPr>
            <p:ph type="body" sz="quarter" idx="12"/>
          </p:nvPr>
        </p:nvSpPr>
        <p:spPr/>
        <p:txBody>
          <a:bodyPr lIns="91440" tIns="45720" rIns="91440" bIns="45720" anchor="t">
            <a:normAutofit lnSpcReduction="10000"/>
          </a:bodyPr>
          <a:lstStyle/>
          <a:p>
            <a:r>
              <a:rPr lang="en-US">
                <a:latin typeface="Franklin Gothic Book"/>
              </a:rPr>
              <a:t>Our Solution</a:t>
            </a:r>
            <a:endParaRPr lang="de-DE"/>
          </a:p>
        </p:txBody>
      </p:sp>
      <p:sp>
        <p:nvSpPr>
          <p:cNvPr id="3" name="Titel 2">
            <a:extLst>
              <a:ext uri="{FF2B5EF4-FFF2-40B4-BE49-F238E27FC236}">
                <a16:creationId xmlns:a16="http://schemas.microsoft.com/office/drawing/2014/main" id="{ECDDA16E-5EB4-713D-F65C-D46AB3D3AF7B}"/>
              </a:ext>
            </a:extLst>
          </p:cNvPr>
          <p:cNvSpPr>
            <a:spLocks noGrp="1"/>
          </p:cNvSpPr>
          <p:nvPr>
            <p:ph type="title"/>
          </p:nvPr>
        </p:nvSpPr>
        <p:spPr/>
        <p:txBody>
          <a:bodyPr vert="horz"/>
          <a:lstStyle/>
          <a:p>
            <a:r>
              <a:rPr lang="de-DE"/>
              <a:t>Agenda</a:t>
            </a:r>
          </a:p>
        </p:txBody>
      </p:sp>
    </p:spTree>
    <p:extLst>
      <p:ext uri="{BB962C8B-B14F-4D97-AF65-F5344CB8AC3E}">
        <p14:creationId xmlns:p14="http://schemas.microsoft.com/office/powerpoint/2010/main" val="2679334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8CC6CCE-2C55-69BB-D22D-834A9D59512D}"/>
              </a:ext>
            </a:extLst>
          </p:cNvPr>
          <p:cNvGraphicFramePr>
            <a:graphicFrameLocks noChangeAspect="1"/>
          </p:cNvGraphicFramePr>
          <p:nvPr>
            <p:custDataLst>
              <p:tags r:id="rId1"/>
            </p:custDataLst>
            <p:extLst>
              <p:ext uri="{D42A27DB-BD31-4B8C-83A1-F6EECF244321}">
                <p14:modId xmlns:p14="http://schemas.microsoft.com/office/powerpoint/2010/main" val="411805743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28CC6CCE-2C55-69BB-D22D-834A9D59512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AEFEF4C5-9FBE-9743-A110-BB3C8B0BC6CB}"/>
              </a:ext>
            </a:extLst>
          </p:cNvPr>
          <p:cNvSpPr>
            <a:spLocks noGrp="1"/>
          </p:cNvSpPr>
          <p:nvPr>
            <p:ph type="body" sz="quarter" idx="13"/>
          </p:nvPr>
        </p:nvSpPr>
        <p:spPr/>
        <p:txBody>
          <a:bodyPr>
            <a:normAutofit/>
          </a:bodyPr>
          <a:lstStyle/>
          <a:p>
            <a:r>
              <a:rPr lang="en-US">
                <a:latin typeface="Franklin Gothic Book"/>
              </a:rPr>
              <a:t>The Approach</a:t>
            </a:r>
            <a:endParaRPr lang="en-US"/>
          </a:p>
        </p:txBody>
      </p:sp>
      <p:sp>
        <p:nvSpPr>
          <p:cNvPr id="4" name="Title 3">
            <a:extLst>
              <a:ext uri="{FF2B5EF4-FFF2-40B4-BE49-F238E27FC236}">
                <a16:creationId xmlns:a16="http://schemas.microsoft.com/office/drawing/2014/main" id="{21ED48AB-EDBA-3E49-B8ED-4F0E672FF8FD}"/>
              </a:ext>
            </a:extLst>
          </p:cNvPr>
          <p:cNvSpPr>
            <a:spLocks noGrp="1"/>
          </p:cNvSpPr>
          <p:nvPr>
            <p:ph type="title"/>
          </p:nvPr>
        </p:nvSpPr>
        <p:spPr/>
        <p:txBody>
          <a:bodyPr vert="horz"/>
          <a:lstStyle/>
          <a:p>
            <a:r>
              <a:rPr lang="en-US">
                <a:solidFill>
                  <a:srgbClr val="7EB53C"/>
                </a:solidFill>
              </a:rPr>
              <a:t>Feature Engineering</a:t>
            </a:r>
          </a:p>
        </p:txBody>
      </p:sp>
      <p:sp>
        <p:nvSpPr>
          <p:cNvPr id="8" name="TextBox 7">
            <a:extLst>
              <a:ext uri="{FF2B5EF4-FFF2-40B4-BE49-F238E27FC236}">
                <a16:creationId xmlns:a16="http://schemas.microsoft.com/office/drawing/2014/main" id="{3FD8C3D8-618D-8683-E8EC-E868FFDE4B39}"/>
              </a:ext>
            </a:extLst>
          </p:cNvPr>
          <p:cNvSpPr txBox="1"/>
          <p:nvPr/>
        </p:nvSpPr>
        <p:spPr>
          <a:xfrm>
            <a:off x="1123998" y="5159103"/>
            <a:ext cx="2043380" cy="584775"/>
          </a:xfrm>
          <a:prstGeom prst="rect">
            <a:avLst/>
          </a:prstGeom>
          <a:noFill/>
        </p:spPr>
        <p:txBody>
          <a:bodyPr wrap="none" lIns="91440" tIns="45720" rIns="91440" bIns="45720" rtlCol="0" anchor="t">
            <a:spAutoFit/>
          </a:bodyPr>
          <a:lstStyle/>
          <a:p>
            <a:pPr algn="ctr"/>
            <a:r>
              <a:rPr lang="en-US" sz="1600" b="1"/>
              <a:t>Preprocess available</a:t>
            </a:r>
          </a:p>
          <a:p>
            <a:pPr algn="ctr"/>
            <a:r>
              <a:rPr lang="en-US" sz="1600" b="1"/>
              <a:t>features…</a:t>
            </a:r>
          </a:p>
        </p:txBody>
      </p:sp>
      <p:sp>
        <p:nvSpPr>
          <p:cNvPr id="9" name="TextBox 8">
            <a:extLst>
              <a:ext uri="{FF2B5EF4-FFF2-40B4-BE49-F238E27FC236}">
                <a16:creationId xmlns:a16="http://schemas.microsoft.com/office/drawing/2014/main" id="{F86843B3-CA0D-DE1A-5F88-141920AD15D9}"/>
              </a:ext>
            </a:extLst>
          </p:cNvPr>
          <p:cNvSpPr txBox="1"/>
          <p:nvPr/>
        </p:nvSpPr>
        <p:spPr>
          <a:xfrm>
            <a:off x="4744938" y="5282214"/>
            <a:ext cx="2585772" cy="338554"/>
          </a:xfrm>
          <a:prstGeom prst="rect">
            <a:avLst/>
          </a:prstGeom>
          <a:noFill/>
        </p:spPr>
        <p:txBody>
          <a:bodyPr wrap="none" rtlCol="0">
            <a:spAutoFit/>
          </a:bodyPr>
          <a:lstStyle/>
          <a:p>
            <a:pPr algn="ctr"/>
            <a:r>
              <a:rPr lang="en-US" sz="1600" b="1"/>
              <a:t>… aggregate information …</a:t>
            </a:r>
          </a:p>
        </p:txBody>
      </p:sp>
      <p:sp>
        <p:nvSpPr>
          <p:cNvPr id="14" name="TextBox 13">
            <a:extLst>
              <a:ext uri="{FF2B5EF4-FFF2-40B4-BE49-F238E27FC236}">
                <a16:creationId xmlns:a16="http://schemas.microsoft.com/office/drawing/2014/main" id="{28D04CD1-4487-6292-082D-70B62B68536F}"/>
              </a:ext>
            </a:extLst>
          </p:cNvPr>
          <p:cNvSpPr txBox="1"/>
          <p:nvPr/>
        </p:nvSpPr>
        <p:spPr>
          <a:xfrm>
            <a:off x="8446808" y="5282214"/>
            <a:ext cx="2674771" cy="338554"/>
          </a:xfrm>
          <a:prstGeom prst="rect">
            <a:avLst/>
          </a:prstGeom>
          <a:noFill/>
        </p:spPr>
        <p:txBody>
          <a:bodyPr wrap="none" rtlCol="0">
            <a:spAutoFit/>
          </a:bodyPr>
          <a:lstStyle/>
          <a:p>
            <a:pPr algn="ctr"/>
            <a:r>
              <a:rPr lang="en-US" sz="1600" b="1"/>
              <a:t>… and extract new features.</a:t>
            </a:r>
          </a:p>
        </p:txBody>
      </p:sp>
      <p:pic>
        <p:nvPicPr>
          <p:cNvPr id="2" name="Grafik 7" descr="Ein Bild, das Text, Screenshot, Zahl, Schrift enthält.&#10;&#10;KI-generierte Inhalte können fehlerhaft sein.">
            <a:extLst>
              <a:ext uri="{FF2B5EF4-FFF2-40B4-BE49-F238E27FC236}">
                <a16:creationId xmlns:a16="http://schemas.microsoft.com/office/drawing/2014/main" id="{B349FBBE-0482-F687-5D29-4B83F971B0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78022" y="1699998"/>
            <a:ext cx="1535331" cy="3326551"/>
          </a:xfrm>
          <a:prstGeom prst="rect">
            <a:avLst/>
          </a:prstGeom>
        </p:spPr>
      </p:pic>
      <p:pic>
        <p:nvPicPr>
          <p:cNvPr id="23" name="Grafik 22" descr="Zauberstab (automatisch) mit einfarbiger Füllung">
            <a:extLst>
              <a:ext uri="{FF2B5EF4-FFF2-40B4-BE49-F238E27FC236}">
                <a16:creationId xmlns:a16="http://schemas.microsoft.com/office/drawing/2014/main" id="{C6FCF3DE-D25C-7E4C-5A45-F8270C6CC98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44996" y="2359308"/>
            <a:ext cx="2276583" cy="2276583"/>
          </a:xfrm>
          <a:prstGeom prst="rect">
            <a:avLst/>
          </a:prstGeom>
        </p:spPr>
      </p:pic>
      <p:pic>
        <p:nvPicPr>
          <p:cNvPr id="2052" name="Picture 4" descr="Aggregate, assemble, collect, compile, compress, gather, good supply ...">
            <a:extLst>
              <a:ext uri="{FF2B5EF4-FFF2-40B4-BE49-F238E27FC236}">
                <a16:creationId xmlns:a16="http://schemas.microsoft.com/office/drawing/2014/main" id="{ACD8D386-84C6-6FDF-BBBB-622E0EA2E12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69185" y="2128961"/>
            <a:ext cx="2737278" cy="2737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23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7F359-F5ED-1FC3-AB57-D4644D2AFF46}"/>
              </a:ext>
            </a:extLst>
          </p:cNvPr>
          <p:cNvSpPr>
            <a:spLocks noGrp="1"/>
          </p:cNvSpPr>
          <p:nvPr>
            <p:ph type="title"/>
          </p:nvPr>
        </p:nvSpPr>
        <p:spPr/>
        <p:txBody>
          <a:bodyPr/>
          <a:lstStyle/>
          <a:p>
            <a:r>
              <a:rPr lang="en-US">
                <a:solidFill>
                  <a:srgbClr val="7EB53C"/>
                </a:solidFill>
              </a:rPr>
              <a:t>Enhancing data through Business Understanding</a:t>
            </a:r>
          </a:p>
        </p:txBody>
      </p:sp>
      <p:sp>
        <p:nvSpPr>
          <p:cNvPr id="3" name="Text Placeholder 2">
            <a:extLst>
              <a:ext uri="{FF2B5EF4-FFF2-40B4-BE49-F238E27FC236}">
                <a16:creationId xmlns:a16="http://schemas.microsoft.com/office/drawing/2014/main" id="{EE28A54B-6F00-E09A-BBFE-8C5C330E8EC1}"/>
              </a:ext>
            </a:extLst>
          </p:cNvPr>
          <p:cNvSpPr>
            <a:spLocks noGrp="1"/>
          </p:cNvSpPr>
          <p:nvPr>
            <p:ph type="body" sz="quarter" idx="13"/>
          </p:nvPr>
        </p:nvSpPr>
        <p:spPr/>
        <p:txBody>
          <a:bodyPr>
            <a:normAutofit/>
          </a:bodyPr>
          <a:lstStyle/>
          <a:p>
            <a:r>
              <a:rPr lang="en-US">
                <a:latin typeface="Franklin Gothic Medium"/>
              </a:rPr>
              <a:t>The </a:t>
            </a:r>
            <a:r>
              <a:rPr lang="en-US">
                <a:latin typeface="Franklin Gothic Book"/>
              </a:rPr>
              <a:t>Approach</a:t>
            </a:r>
            <a:endParaRPr lang="en-US"/>
          </a:p>
        </p:txBody>
      </p:sp>
      <p:sp>
        <p:nvSpPr>
          <p:cNvPr id="5" name="Rectangle: Rounded Corners 4">
            <a:extLst>
              <a:ext uri="{FF2B5EF4-FFF2-40B4-BE49-F238E27FC236}">
                <a16:creationId xmlns:a16="http://schemas.microsoft.com/office/drawing/2014/main" id="{396DB260-FD0D-25EC-199F-6BFA2DF0D21F}"/>
              </a:ext>
            </a:extLst>
          </p:cNvPr>
          <p:cNvSpPr/>
          <p:nvPr/>
        </p:nvSpPr>
        <p:spPr>
          <a:xfrm>
            <a:off x="1151467"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FFFFFF"/>
                </a:solidFill>
                <a:latin typeface="Franklin Gothic Book"/>
                <a:ea typeface="Franklin Gothic Book"/>
                <a:cs typeface="Franklin Gothic Book"/>
              </a:rPr>
              <a:t>Experience of the drivers</a:t>
            </a:r>
            <a:endParaRPr lang="en-US"/>
          </a:p>
        </p:txBody>
      </p:sp>
      <p:sp>
        <p:nvSpPr>
          <p:cNvPr id="6" name="Rectangle: Rounded Corners 5">
            <a:extLst>
              <a:ext uri="{FF2B5EF4-FFF2-40B4-BE49-F238E27FC236}">
                <a16:creationId xmlns:a16="http://schemas.microsoft.com/office/drawing/2014/main" id="{E7B28907-C698-C8CA-1A25-3E6F27CD97A0}"/>
              </a:ext>
            </a:extLst>
          </p:cNvPr>
          <p:cNvSpPr/>
          <p:nvPr/>
        </p:nvSpPr>
        <p:spPr>
          <a:xfrm>
            <a:off x="4755091" y="1860550"/>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ea typeface="Franklin Gothic Book"/>
                <a:cs typeface="Franklin Gothic Book"/>
              </a:rPr>
              <a:t>Number of crates and boxes to be delivered</a:t>
            </a:r>
            <a:endParaRPr lang="en-US"/>
          </a:p>
        </p:txBody>
      </p:sp>
      <p:sp>
        <p:nvSpPr>
          <p:cNvPr id="7" name="Rectangle: Rounded Corners 6">
            <a:extLst>
              <a:ext uri="{FF2B5EF4-FFF2-40B4-BE49-F238E27FC236}">
                <a16:creationId xmlns:a16="http://schemas.microsoft.com/office/drawing/2014/main" id="{08CBB4BE-361F-133E-F040-EE5BA9A90C2C}"/>
              </a:ext>
            </a:extLst>
          </p:cNvPr>
          <p:cNvSpPr/>
          <p:nvPr/>
        </p:nvSpPr>
        <p:spPr>
          <a:xfrm>
            <a:off x="29770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Recurring customers</a:t>
            </a:r>
            <a:endParaRPr lang="en-US"/>
          </a:p>
        </p:txBody>
      </p:sp>
      <p:sp>
        <p:nvSpPr>
          <p:cNvPr id="8" name="Rectangle: Rounded Corners 7">
            <a:extLst>
              <a:ext uri="{FF2B5EF4-FFF2-40B4-BE49-F238E27FC236}">
                <a16:creationId xmlns:a16="http://schemas.microsoft.com/office/drawing/2014/main" id="{5D826114-A012-3E97-09A9-42F8CD9DFC4B}"/>
              </a:ext>
            </a:extLst>
          </p:cNvPr>
          <p:cNvSpPr/>
          <p:nvPr/>
        </p:nvSpPr>
        <p:spPr>
          <a:xfrm>
            <a:off x="6596591" y="398250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Removing outliers</a:t>
            </a:r>
            <a:endParaRPr lang="en-US"/>
          </a:p>
        </p:txBody>
      </p:sp>
      <p:sp>
        <p:nvSpPr>
          <p:cNvPr id="9" name="Rectangle: Rounded Corners 8">
            <a:extLst>
              <a:ext uri="{FF2B5EF4-FFF2-40B4-BE49-F238E27FC236}">
                <a16:creationId xmlns:a16="http://schemas.microsoft.com/office/drawing/2014/main" id="{3522FBAF-A2B1-2E88-2F15-E73253316BC3}"/>
              </a:ext>
            </a:extLst>
          </p:cNvPr>
          <p:cNvSpPr/>
          <p:nvPr/>
        </p:nvSpPr>
        <p:spPr>
          <a:xfrm>
            <a:off x="8580965" y="1860549"/>
            <a:ext cx="2681816" cy="1358900"/>
          </a:xfrm>
          <a:prstGeom prst="roundRect">
            <a:avLst/>
          </a:prstGeom>
          <a:solidFill>
            <a:srgbClr val="7EB53C"/>
          </a:solidFill>
          <a:ln>
            <a:solidFill>
              <a:srgbClr val="7EB53C"/>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FFFFFF"/>
                </a:solidFill>
                <a:latin typeface="Franklin Gothic Book"/>
              </a:rPr>
              <a:t>Worker's growing fatigue</a:t>
            </a:r>
            <a:endParaRPr lang="en-US"/>
          </a:p>
        </p:txBody>
      </p:sp>
      <p:sp>
        <p:nvSpPr>
          <p:cNvPr id="14" name="Rectangle: Rounded Corners 13">
            <a:extLst>
              <a:ext uri="{FF2B5EF4-FFF2-40B4-BE49-F238E27FC236}">
                <a16:creationId xmlns:a16="http://schemas.microsoft.com/office/drawing/2014/main" id="{4819EED6-FD23-5518-03B6-B001191824CB}"/>
              </a:ext>
            </a:extLst>
          </p:cNvPr>
          <p:cNvSpPr/>
          <p:nvPr/>
        </p:nvSpPr>
        <p:spPr>
          <a:xfrm>
            <a:off x="8580420" y="1847795"/>
            <a:ext cx="2681816" cy="140895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6" name="Rectangle: Rounded Corners 15">
            <a:extLst>
              <a:ext uri="{FF2B5EF4-FFF2-40B4-BE49-F238E27FC236}">
                <a16:creationId xmlns:a16="http://schemas.microsoft.com/office/drawing/2014/main" id="{3DA00E6A-B804-C04A-F01A-25831469E10B}"/>
              </a:ext>
            </a:extLst>
          </p:cNvPr>
          <p:cNvSpPr/>
          <p:nvPr/>
        </p:nvSpPr>
        <p:spPr>
          <a:xfrm>
            <a:off x="4754819" y="1858783"/>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18" name="Rectangle: Rounded Corners 17">
            <a:extLst>
              <a:ext uri="{FF2B5EF4-FFF2-40B4-BE49-F238E27FC236}">
                <a16:creationId xmlns:a16="http://schemas.microsoft.com/office/drawing/2014/main" id="{77069665-C12A-28A0-1E4E-31B374EEF60B}"/>
              </a:ext>
            </a:extLst>
          </p:cNvPr>
          <p:cNvSpPr/>
          <p:nvPr/>
        </p:nvSpPr>
        <p:spPr>
          <a:xfrm>
            <a:off x="2964611" y="3962003"/>
            <a:ext cx="2793056" cy="1386710"/>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20" name="Rectangle: Rounded Corners 19">
            <a:extLst>
              <a:ext uri="{FF2B5EF4-FFF2-40B4-BE49-F238E27FC236}">
                <a16:creationId xmlns:a16="http://schemas.microsoft.com/office/drawing/2014/main" id="{CCF77A16-123F-F2C1-9D82-1D69AFE3BC85}"/>
              </a:ext>
            </a:extLst>
          </p:cNvPr>
          <p:cNvSpPr/>
          <p:nvPr/>
        </p:nvSpPr>
        <p:spPr>
          <a:xfrm>
            <a:off x="6595855" y="3966797"/>
            <a:ext cx="2681816" cy="1381148"/>
          </a:xfrm>
          <a:prstGeom prst="roundRect">
            <a:avLst/>
          </a:prstGeom>
          <a:solidFill>
            <a:srgbClr val="000000">
              <a:alpha val="49000"/>
            </a:srgb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Tree>
    <p:extLst>
      <p:ext uri="{BB962C8B-B14F-4D97-AF65-F5344CB8AC3E}">
        <p14:creationId xmlns:p14="http://schemas.microsoft.com/office/powerpoint/2010/main" val="15614697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Presentation2" id="{3A57E0A7-37BC-4C40-98FF-6CF9996A596D}" vid="{7FFDE91A-CE4C-4788-94F4-FD2998BB7397}"/>
    </a:ext>
  </a:extLst>
</a:theme>
</file>

<file path=ppt/theme/theme2.xml><?xml version="1.0" encoding="utf-8"?>
<a:theme xmlns:a="http://schemas.openxmlformats.org/drawingml/2006/main" name="1_Office Theme">
  <a:themeElements>
    <a:clrScheme name="Benutzerdefiniert 11">
      <a:dk1>
        <a:srgbClr val="000000"/>
      </a:dk1>
      <a:lt1>
        <a:srgbClr val="FFFFFF"/>
      </a:lt1>
      <a:dk2>
        <a:srgbClr val="4471C3"/>
      </a:dk2>
      <a:lt2>
        <a:srgbClr val="DAE3F3"/>
      </a:lt2>
      <a:accent1>
        <a:srgbClr val="203864"/>
      </a:accent1>
      <a:accent2>
        <a:srgbClr val="2F5597"/>
      </a:accent2>
      <a:accent3>
        <a:srgbClr val="8FAADC"/>
      </a:accent3>
      <a:accent4>
        <a:srgbClr val="B3C7E7"/>
      </a:accent4>
      <a:accent5>
        <a:srgbClr val="DAE3F3"/>
      </a:accent5>
      <a:accent6>
        <a:srgbClr val="BFBFBF"/>
      </a:accent6>
      <a:hlink>
        <a:srgbClr val="203864"/>
      </a:hlink>
      <a:folHlink>
        <a:srgbClr val="FF6900"/>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20220505_Slidemaster_TB_PB" id="{E5801C75-A4F4-AA40-B8F1-8DEC8E716A66}" vid="{CABAF370-4948-3C45-8BF1-38C2B07E7607}"/>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10.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12.xml><?xml version="1.0" encoding="utf-8"?>
<?mso-contentType ?>
<FormTemplates xmlns="http://schemas.microsoft.com/sharepoint/v3/contenttype/forms">
  <Display>DocumentLibraryForm</Display>
  <Edit>DocumentLibraryForm</Edit>
  <New>DocumentLibraryForm</New>
</FormTemplates>
</file>

<file path=customXml/item13.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4.xml><?xml version="1.0" encoding="utf-8"?>
<?mso-contentType ?>
<FormTemplates xmlns="http://schemas.microsoft.com/sharepoint/v3/contenttype/forms">
  <Display>DocumentLibraryForm</Display>
  <Edit>DocumentLibraryForm</Edit>
  <New>DocumentLibraryForm</New>
</FormTemplates>
</file>

<file path=customXml/item15.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16.xml><?xml version="1.0" encoding="utf-8"?>
<?mso-contentType ?>
<FormTemplates xmlns="http://schemas.microsoft.com/sharepoint/v3/contenttype/forms">
  <Display>DocumentLibraryForm</Display>
  <Edit>DocumentLibraryForm</Edit>
  <New>DocumentLibraryForm</New>
</FormTemplates>
</file>

<file path=customXml/item17.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8.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9.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0.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2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22.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3.xml><?xml version="1.0" encoding="utf-8"?>
<?mso-contentType ?>
<FormTemplates xmlns="http://schemas.microsoft.com/sharepoint/v3/contenttype/forms">
  <Display>DocumentLibraryForm</Display>
  <Edit>DocumentLibraryForm</Edit>
  <New>DocumentLibraryForm</New>
</FormTemplates>
</file>

<file path=customXml/item24.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5.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6.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4B3469FDDA34187CB6C765CE31D26" ma:contentTypeVersion="13" ma:contentTypeDescription="Create a new document." ma:contentTypeScope="" ma:versionID="2e26d97580223ba2626bea6d1624e4b3">
  <xsd:schema xmlns:xsd="http://www.w3.org/2001/XMLSchema" xmlns:xs="http://www.w3.org/2001/XMLSchema" xmlns:p="http://schemas.microsoft.com/office/2006/metadata/properties" xmlns:ns1="http://schemas.microsoft.com/sharepoint/v3" xmlns:ns2="b998ab25-4ae6-41b8-a5eb-08ef4d1708da" xmlns:ns3="1667580b-a2ce-4bc6-8f75-af2409d42bec" targetNamespace="http://schemas.microsoft.com/office/2006/metadata/properties" ma:root="true" ma:fieldsID="09e8de33e86417e07c85956d60372400" ns1:_="" ns2:_="" ns3:_="">
    <xsd:import namespace="http://schemas.microsoft.com/sharepoint/v3"/>
    <xsd:import namespace="b998ab25-4ae6-41b8-a5eb-08ef4d1708da"/>
    <xsd:import namespace="1667580b-a2ce-4bc6-8f75-af2409d42be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1:_ip_UnifiedCompliancePolicyProperties" minOccurs="0"/>
                <xsd:element ref="ns1:_ip_UnifiedCompliancePolicyUIAction" minOccurs="0"/>
                <xsd:element ref="ns2:MediaServiceDocTags" minOccurs="0"/>
                <xsd:element ref="ns3:SharedWithUsers" minOccurs="0"/>
                <xsd:element ref="ns3:SharedWithDetails" minOccurs="0"/>
                <xsd:element ref="ns2:MediaServiceDateTaken" minOccurs="0"/>
                <xsd:element ref="ns2:MediaLengthInSecond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998ab25-4ae6-41b8-a5eb-08ef4d170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ocTags" ma:index="13" nillable="true" ma:displayName="MediaServiceDocTags" ma:hidden="true" ma:internalName="MediaServiceDocTags" ma:readOnly="true">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67580b-a2ce-4bc6-8f75-af2409d42be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6.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ate xmlns="07c5dfa0-33a3-47dd-bfb7-87fb96739115" xsi:nil="true"/>
    <test xmlns="07c5dfa0-33a3-47dd-bfb7-87fb96739115" xsi:nil="true"/>
    <Time xmlns="07c5dfa0-33a3-47dd-bfb7-87fb96739115" xsi:nil="true"/>
    <SharedWithUsers xmlns="b1c3d6fc-5689-40cc-899d-3b916b4ff5bf">
      <UserInfo>
        <DisplayName>Gina Khan</DisplayName>
        <AccountId>125</AccountId>
        <AccountType/>
      </UserInfo>
    </SharedWithUsers>
    <lcf76f155ced4ddcb4097134ff3c332f xmlns="07c5dfa0-33a3-47dd-bfb7-87fb96739115">
      <Terms xmlns="http://schemas.microsoft.com/office/infopath/2007/PartnerControls"/>
    </lcf76f155ced4ddcb4097134ff3c332f>
    <TaxCatchAll xmlns="230e9df3-be65-4c73-a93b-d1236ebd677e" xsi:nil="true"/>
    <Status xmlns="07c5dfa0-33a3-47dd-bfb7-87fb96739115" xsi:nil="true"/>
  </documentManagement>
</p:properties>
</file>

<file path=customXml/item7.xml><?xml version="1.0" encoding="utf-8"?>
<?mso-contentType ?>
<FormTemplates xmlns="http://schemas.microsoft.com/sharepoint/v3/contenttype/forms">
  <Display>DocumentLibraryForm</Display>
  <Edit>DocumentLibraryForm</Edit>
  <New>DocumentLibraryForm</New>
</FormTemplates>
</file>

<file path=customXml/item8.xml><?xml version="1.0" encoding="utf-8"?>
<?mso-contentType ?>
<FormTemplates xmlns="http://schemas.microsoft.com/sharepoint/v3/contenttype/forms">
  <Display>DocumentLibraryForm</Display>
  <Edit>DocumentLibraryForm</Edit>
  <New>DocumentLibraryForm</New>
</FormTemplates>
</file>

<file path=customXml/item9.xml><?xml version="1.0" encoding="utf-8"?>
<ct:contentTypeSchema xmlns:ct="http://schemas.microsoft.com/office/2006/metadata/contentType" xmlns:ma="http://schemas.microsoft.com/office/2006/metadata/properties/metaAttributes" ct:_="" ma:_="" ma:contentTypeName="Document" ma:contentTypeID="0x010100D86D235E0236944CB2D0154C00AD9253" ma:contentTypeVersion="25" ma:contentTypeDescription="Create a new document." ma:contentTypeScope="" ma:versionID="fb6870767754a5e8c852f72a7b4d39dc">
  <xsd:schema xmlns:xsd="http://www.w3.org/2001/XMLSchema" xmlns:xs="http://www.w3.org/2001/XMLSchema" xmlns:p="http://schemas.microsoft.com/office/2006/metadata/properties" xmlns:ns1="http://schemas.microsoft.com/sharepoint/v3" xmlns:ns2="07c5dfa0-33a3-47dd-bfb7-87fb96739115" xmlns:ns3="b1c3d6fc-5689-40cc-899d-3b916b4ff5bf" xmlns:ns4="230e9df3-be65-4c73-a93b-d1236ebd677e" targetNamespace="http://schemas.microsoft.com/office/2006/metadata/properties" ma:root="true" ma:fieldsID="ce035406f93707c26f00a7c91088ea74" ns1:_="" ns2:_="" ns3:_="" ns4:_="">
    <xsd:import namespace="http://schemas.microsoft.com/sharepoint/v3"/>
    <xsd:import namespace="07c5dfa0-33a3-47dd-bfb7-87fb96739115"/>
    <xsd:import namespace="b1c3d6fc-5689-40cc-899d-3b916b4ff5bf"/>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DateTaken" minOccurs="0"/>
                <xsd:element ref="ns2:Statu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Date" minOccurs="0"/>
                <xsd:element ref="ns2:Time" minOccurs="0"/>
                <xsd:element ref="ns2:test" minOccurs="0"/>
                <xsd:element ref="ns2:MediaServiceLocation"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7c5dfa0-33a3-47dd-bfb7-87fb967391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Status" ma:index="18" nillable="true" ma:displayName="Status" ma:format="Dropdown" ma:internalName="Status">
      <xsd:simpleType>
        <xsd:restriction base="dms:Text">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Date" ma:index="25" nillable="true" ma:displayName="Date" ma:format="DateOnly" ma:internalName="Date">
      <xsd:simpleType>
        <xsd:restriction base="dms:DateTime"/>
      </xsd:simpleType>
    </xsd:element>
    <xsd:element name="Time" ma:index="26" nillable="true" ma:displayName="Time" ma:format="DateTime" ma:internalName="Time">
      <xsd:simpleType>
        <xsd:restriction base="dms:DateTime"/>
      </xsd:simpleType>
    </xsd:element>
    <xsd:element name="test" ma:index="27" nillable="true" ma:displayName="test" ma:format="DateOnly" ma:internalName="test">
      <xsd:simpleType>
        <xsd:restriction base="dms:DateTime"/>
      </xsd:simpleType>
    </xsd:element>
    <xsd:element name="MediaServiceLocation" ma:index="28" nillable="true" ma:displayName="Location" ma:internalName="MediaServiceLocation"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1c3d6fc-5689-40cc-899d-3b916b4ff5b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1603ea5b-56ba-41f6-bada-27c0bbbe9ac1}" ma:internalName="TaxCatchAll" ma:showField="CatchAllData" ma:web="b1c3d6fc-5689-40cc-899d-3b916b4ff5b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0B8C12-C82B-406C-9D57-F24C19051FED}">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10.xml><?xml version="1.0" encoding="utf-8"?>
<ds:datastoreItem xmlns:ds="http://schemas.openxmlformats.org/officeDocument/2006/customXml" ds:itemID="{2D65CA02-CEE7-4BD0-93F0-75C52AFA07C4}">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11.xml><?xml version="1.0" encoding="utf-8"?>
<ds:datastoreItem xmlns:ds="http://schemas.openxmlformats.org/officeDocument/2006/customXml" ds:itemID="{8210E0A8-864C-4CBB-B2FF-7D907DD7C85E}">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12.xml><?xml version="1.0" encoding="utf-8"?>
<ds:datastoreItem xmlns:ds="http://schemas.openxmlformats.org/officeDocument/2006/customXml" ds:itemID="{3348A01C-D541-44A4-A279-C82B37FB35D5}">
  <ds:schemaRefs>
    <ds:schemaRef ds:uri="http://schemas.microsoft.com/sharepoint/v3/contenttype/forms"/>
  </ds:schemaRefs>
</ds:datastoreItem>
</file>

<file path=customXml/itemProps13.xml><?xml version="1.0" encoding="utf-8"?>
<ds:datastoreItem xmlns:ds="http://schemas.openxmlformats.org/officeDocument/2006/customXml" ds:itemID="{E046AD60-40B9-4A73-A255-4DA17BE3A62B}">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14.xml><?xml version="1.0" encoding="utf-8"?>
<ds:datastoreItem xmlns:ds="http://schemas.openxmlformats.org/officeDocument/2006/customXml" ds:itemID="{B0F98845-7D33-4DC7-A097-58BC877A4965}">
  <ds:schemaRefs>
    <ds:schemaRef ds:uri="http://schemas.microsoft.com/sharepoint/v3/contenttype/forms"/>
  </ds:schemaRefs>
</ds:datastoreItem>
</file>

<file path=customXml/itemProps15.xml><?xml version="1.0" encoding="utf-8"?>
<ds:datastoreItem xmlns:ds="http://schemas.openxmlformats.org/officeDocument/2006/customXml" ds:itemID="{922950F5-3606-4050-853F-1FBB38846AC4}">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16.xml><?xml version="1.0" encoding="utf-8"?>
<ds:datastoreItem xmlns:ds="http://schemas.openxmlformats.org/officeDocument/2006/customXml" ds:itemID="{535B4471-4E39-4104-8E0B-E9343EC4641D}">
  <ds:schemaRefs>
    <ds:schemaRef ds:uri="http://schemas.microsoft.com/sharepoint/v3/contenttype/forms"/>
  </ds:schemaRefs>
</ds:datastoreItem>
</file>

<file path=customXml/itemProps17.xml><?xml version="1.0" encoding="utf-8"?>
<ds:datastoreItem xmlns:ds="http://schemas.openxmlformats.org/officeDocument/2006/customXml" ds:itemID="{ED47F668-C6D1-4F7F-AEE4-7955CDEC0DED}">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18.xml><?xml version="1.0" encoding="utf-8"?>
<ds:datastoreItem xmlns:ds="http://schemas.openxmlformats.org/officeDocument/2006/customXml" ds:itemID="{AA8AB9B9-FBE2-4F57-B815-509A829B48C5}">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19.xml><?xml version="1.0" encoding="utf-8"?>
<ds:datastoreItem xmlns:ds="http://schemas.openxmlformats.org/officeDocument/2006/customXml" ds:itemID="{4A2FBC56-2D2F-4747-B043-7B7403FC6471}">
  <ds:schemaRefs>
    <ds:schemaRef ds:uri="http://schemas.microsoft.com/sharepoint/v3/contenttype/forms"/>
  </ds:schemaRefs>
</ds:datastoreItem>
</file>

<file path=customXml/itemProps2.xml><?xml version="1.0" encoding="utf-8"?>
<ds:datastoreItem xmlns:ds="http://schemas.openxmlformats.org/officeDocument/2006/customXml" ds:itemID="{40D21721-6640-4E7D-BEBF-3835EA366452}">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0.xml><?xml version="1.0" encoding="utf-8"?>
<ds:datastoreItem xmlns:ds="http://schemas.openxmlformats.org/officeDocument/2006/customXml" ds:itemID="{DD7CD7F5-D07F-4BC2-9530-3324B2EFBBEC}">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1.xml><?xml version="1.0" encoding="utf-8"?>
<ds:datastoreItem xmlns:ds="http://schemas.openxmlformats.org/officeDocument/2006/customXml" ds:itemID="{E9245667-8E71-4568-9E03-A08208AF1167}">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2.xml><?xml version="1.0" encoding="utf-8"?>
<ds:datastoreItem xmlns:ds="http://schemas.openxmlformats.org/officeDocument/2006/customXml" ds:itemID="{73FFCAD9-1302-431D-9037-D140FDFFA39D}">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3.xml><?xml version="1.0" encoding="utf-8"?>
<ds:datastoreItem xmlns:ds="http://schemas.openxmlformats.org/officeDocument/2006/customXml" ds:itemID="{5958CD54-4ED4-47C3-A1BD-5DCDF5179B8A}">
  <ds:schemaRefs>
    <ds:schemaRef ds:uri="http://schemas.microsoft.com/sharepoint/v3/contenttype/forms"/>
  </ds:schemaRefs>
</ds:datastoreItem>
</file>

<file path=customXml/itemProps24.xml><?xml version="1.0" encoding="utf-8"?>
<ds:datastoreItem xmlns:ds="http://schemas.openxmlformats.org/officeDocument/2006/customXml" ds:itemID="{5072025F-E456-46E6-BA84-2E6CED0E4897}">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5.xml><?xml version="1.0" encoding="utf-8"?>
<ds:datastoreItem xmlns:ds="http://schemas.openxmlformats.org/officeDocument/2006/customXml" ds:itemID="{BD1E5908-DD0E-494A-AF75-7CDABE15C302}">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6.xml><?xml version="1.0" encoding="utf-8"?>
<ds:datastoreItem xmlns:ds="http://schemas.openxmlformats.org/officeDocument/2006/customXml" ds:itemID="{EF502821-7874-48DB-94FB-A2E2E23A215E}">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FBA6BD5-8E6E-4177-B506-BCD1A913219E}">
  <ds:schemaRefs>
    <ds:schemaRef ds:uri="1667580b-a2ce-4bc6-8f75-af2409d42bec"/>
    <ds:schemaRef ds:uri="b998ab25-4ae6-41b8-a5eb-08ef4d1708d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9F8B64A7-4012-4580-878A-1A112D5AE9AC}">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5.xml><?xml version="1.0" encoding="utf-8"?>
<ds:datastoreItem xmlns:ds="http://schemas.openxmlformats.org/officeDocument/2006/customXml" ds:itemID="{35405BC0-9BEC-4F27-8D55-A395E0163BD5}">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6.xml><?xml version="1.0" encoding="utf-8"?>
<ds:datastoreItem xmlns:ds="http://schemas.openxmlformats.org/officeDocument/2006/customXml" ds:itemID="{7D768A54-1438-41A5-A47A-A1C5CB270C5E}">
  <ds:schemaRefs>
    <ds:schemaRef ds:uri="07c5dfa0-33a3-47dd-bfb7-87fb96739115"/>
    <ds:schemaRef ds:uri="1667580b-a2ce-4bc6-8f75-af2409d42bec"/>
    <ds:schemaRef ds:uri="230e9df3-be65-4c73-a93b-d1236ebd677e"/>
    <ds:schemaRef ds:uri="b1c3d6fc-5689-40cc-899d-3b916b4ff5bf"/>
    <ds:schemaRef ds:uri="b998ab25-4ae6-41b8-a5eb-08ef4d1708d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7.xml><?xml version="1.0" encoding="utf-8"?>
<ds:datastoreItem xmlns:ds="http://schemas.openxmlformats.org/officeDocument/2006/customXml" ds:itemID="{72B6D3AC-C646-4F81-B07D-01A3ABDC146F}">
  <ds:schemaRefs>
    <ds:schemaRef ds:uri="http://schemas.microsoft.com/sharepoint/v3/contenttype/forms"/>
  </ds:schemaRefs>
</ds:datastoreItem>
</file>

<file path=customXml/itemProps8.xml><?xml version="1.0" encoding="utf-8"?>
<ds:datastoreItem xmlns:ds="http://schemas.openxmlformats.org/officeDocument/2006/customXml" ds:itemID="{DE082DE1-ED63-4B70-8ECA-4314BC7DE767}">
  <ds:schemaRefs>
    <ds:schemaRef ds:uri="http://schemas.microsoft.com/sharepoint/v3/contenttype/forms"/>
  </ds:schemaRefs>
</ds:datastoreItem>
</file>

<file path=customXml/itemProps9.xml><?xml version="1.0" encoding="utf-8"?>
<ds:datastoreItem xmlns:ds="http://schemas.openxmlformats.org/officeDocument/2006/customXml" ds:itemID="{0E531881-5F77-4E13-BC32-2F751E8A457A}">
  <ds:schemaRefs>
    <ds:schemaRef ds:uri="07c5dfa0-33a3-47dd-bfb7-87fb96739115"/>
    <ds:schemaRef ds:uri="230e9df3-be65-4c73-a93b-d1236ebd677e"/>
    <ds:schemaRef ds:uri="b1c3d6fc-5689-40cc-899d-3b916b4ff5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Breitbild</PresentationFormat>
  <Slides>18</Slides>
  <Notes>3</Notes>
  <HiddenSlides>0</HiddenSlides>
  <ScaleCrop>false</ScaleCrop>
  <HeadingPairs>
    <vt:vector size="4" baseType="variant">
      <vt:variant>
        <vt:lpstr>Design</vt:lpstr>
      </vt:variant>
      <vt:variant>
        <vt:i4>2</vt:i4>
      </vt:variant>
      <vt:variant>
        <vt:lpstr>Folientitel</vt:lpstr>
      </vt:variant>
      <vt:variant>
        <vt:i4>18</vt:i4>
      </vt:variant>
    </vt:vector>
  </HeadingPairs>
  <TitlesOfParts>
    <vt:vector size="20" baseType="lpstr">
      <vt:lpstr>White Template</vt:lpstr>
      <vt:lpstr>1_Office Theme</vt:lpstr>
      <vt:lpstr>Precision in Prediction: Smarter Delivery Estimates </vt:lpstr>
      <vt:lpstr>Our Team</vt:lpstr>
      <vt:lpstr>Agenda</vt:lpstr>
      <vt:lpstr>Flaschenpost’s Business Model</vt:lpstr>
      <vt:lpstr>Motivation</vt:lpstr>
      <vt:lpstr>Data on hand</vt:lpstr>
      <vt:lpstr>Agenda</vt:lpstr>
      <vt:lpstr>Feature Engineering</vt:lpstr>
      <vt:lpstr>Enhancing data through Business Understanding</vt:lpstr>
      <vt:lpstr>Enhancing data through Business Understanding</vt:lpstr>
      <vt:lpstr>Enhancing data through Business Understanding</vt:lpstr>
      <vt:lpstr>Enhancing data through Business Understanding</vt:lpstr>
      <vt:lpstr>Enhancing data through Business Understanding</vt:lpstr>
      <vt:lpstr>PowerPoint-Präsentation</vt:lpstr>
      <vt:lpstr>Our Models</vt:lpstr>
      <vt:lpstr>Our Results</vt:lpstr>
      <vt:lpstr>Service Time Dashboard</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Martha Splitthoff</dc:creator>
  <cp:revision>2</cp:revision>
  <dcterms:created xsi:type="dcterms:W3CDTF">2023-04-24T12:06:21Z</dcterms:created>
  <dcterms:modified xsi:type="dcterms:W3CDTF">2025-03-10T13:44:48Z</dcterms:modified>
</cp:coreProperties>
</file>

<file path=docProps/thumbnail.jpeg>
</file>